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2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7058-B5F6-4FA2-9EDB-F22720E77564}" type="datetimeFigureOut">
              <a:rPr lang="fi-FI" smtClean="0"/>
              <a:t>18.9.2018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8510-6263-4A25-8470-318793EA3C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630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7058-B5F6-4FA2-9EDB-F22720E77564}" type="datetimeFigureOut">
              <a:rPr lang="fi-FI" smtClean="0"/>
              <a:t>18.9.2018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8510-6263-4A25-8470-318793EA3C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255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7058-B5F6-4FA2-9EDB-F22720E77564}" type="datetimeFigureOut">
              <a:rPr lang="fi-FI" smtClean="0"/>
              <a:t>18.9.2018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8510-6263-4A25-8470-318793EA3C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32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7058-B5F6-4FA2-9EDB-F22720E77564}" type="datetimeFigureOut">
              <a:rPr lang="fi-FI" smtClean="0"/>
              <a:t>18.9.2018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8510-6263-4A25-8470-318793EA3C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935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7058-B5F6-4FA2-9EDB-F22720E77564}" type="datetimeFigureOut">
              <a:rPr lang="fi-FI" smtClean="0"/>
              <a:t>18.9.2018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8510-6263-4A25-8470-318793EA3C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455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7058-B5F6-4FA2-9EDB-F22720E77564}" type="datetimeFigureOut">
              <a:rPr lang="fi-FI" smtClean="0"/>
              <a:t>18.9.2018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8510-6263-4A25-8470-318793EA3C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3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7058-B5F6-4FA2-9EDB-F22720E77564}" type="datetimeFigureOut">
              <a:rPr lang="fi-FI" smtClean="0"/>
              <a:t>18.9.2018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8510-6263-4A25-8470-318793EA3C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62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7058-B5F6-4FA2-9EDB-F22720E77564}" type="datetimeFigureOut">
              <a:rPr lang="fi-FI" smtClean="0"/>
              <a:t>18.9.2018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8510-6263-4A25-8470-318793EA3C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830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7058-B5F6-4FA2-9EDB-F22720E77564}" type="datetimeFigureOut">
              <a:rPr lang="fi-FI" smtClean="0"/>
              <a:t>18.9.2018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8510-6263-4A25-8470-318793EA3C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108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7058-B5F6-4FA2-9EDB-F22720E77564}" type="datetimeFigureOut">
              <a:rPr lang="fi-FI" smtClean="0"/>
              <a:t>18.9.2018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8510-6263-4A25-8470-318793EA3C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86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7058-B5F6-4FA2-9EDB-F22720E77564}" type="datetimeFigureOut">
              <a:rPr lang="fi-FI" smtClean="0"/>
              <a:t>18.9.2018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8510-6263-4A25-8470-318793EA3C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370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F7058-B5F6-4FA2-9EDB-F22720E77564}" type="datetimeFigureOut">
              <a:rPr lang="fi-FI" smtClean="0"/>
              <a:t>18.9.2018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28510-6263-4A25-8470-318793EA3C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928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317500" y="2756080"/>
            <a:ext cx="70738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40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fi-FI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ruutu 3"/>
          <p:cNvSpPr txBox="1"/>
          <p:nvPr/>
        </p:nvSpPr>
        <p:spPr>
          <a:xfrm>
            <a:off x="433137" y="2045368"/>
            <a:ext cx="667322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SENIORSURF</a:t>
            </a:r>
          </a:p>
          <a:p>
            <a:pPr algn="ctr"/>
            <a:r>
              <a:rPr lang="fi-FI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iistaina 9.10.2018</a:t>
            </a:r>
          </a:p>
          <a:p>
            <a:pPr algn="ctr"/>
            <a:r>
              <a:rPr lang="fi-FI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Kannelmäen kirjastossa</a:t>
            </a:r>
          </a:p>
          <a:p>
            <a:pPr algn="ctr"/>
            <a:r>
              <a:rPr lang="fi-FI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i-FI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12.00-15.00</a:t>
            </a:r>
          </a:p>
          <a:p>
            <a:pPr algn="ctr"/>
            <a:endParaRPr lang="fi-FI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12.00-13.00 Urho Karjalainen: Tietoturvan perusasioita (Enter ry)</a:t>
            </a:r>
          </a:p>
          <a:p>
            <a:endParaRPr lang="fi-FI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13.00-14.00 Tuulikki Kuurne: Yle-tunnus ja Helmet (Kannelmäen kirjasto)</a:t>
            </a:r>
          </a:p>
          <a:p>
            <a:endParaRPr lang="fi-FI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14.00-14.15 kahvi</a:t>
            </a:r>
          </a:p>
          <a:p>
            <a:endParaRPr lang="fi-FI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14.15-15.00 Mika Myöhänen: Läppäritohtorin vastaanotto. Kysy laitteista! (Kannelmäen kirjasto)</a:t>
            </a:r>
            <a:endParaRPr lang="fi-FI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23" y="8958616"/>
            <a:ext cx="1059951" cy="146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8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</TotalTime>
  <Words>44</Words>
  <Application>Microsoft Office PowerPoint</Application>
  <PresentationFormat>Mukautettu</PresentationFormat>
  <Paragraphs>16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Office-teema</vt:lpstr>
      <vt:lpstr>PowerPoint-esitys</vt:lpstr>
    </vt:vector>
  </TitlesOfParts>
  <Company>Helsingin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Liimatainen Valpuri</dc:creator>
  <cp:lastModifiedBy>Kuurne Tuulikki</cp:lastModifiedBy>
  <cp:revision>13</cp:revision>
  <cp:lastPrinted>2018-09-18T10:22:39Z</cp:lastPrinted>
  <dcterms:created xsi:type="dcterms:W3CDTF">2017-06-05T10:28:59Z</dcterms:created>
  <dcterms:modified xsi:type="dcterms:W3CDTF">2018-09-18T12:19:10Z</dcterms:modified>
</cp:coreProperties>
</file>