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5" d="100"/>
          <a:sy n="55" d="100"/>
        </p:scale>
        <p:origin x="2424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559675" cy="58293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fi-FI" dirty="0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6125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C633EF99-CDAD-47E7-807A-2F67D3E11FBA}" type="datetimeFigureOut">
              <a:rPr lang="fi-FI" smtClean="0"/>
              <a:t>22.8.2018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A0C1B02F-235E-482B-B79B-71A35333A3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147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  <a:prstGeom prst="rect">
            <a:avLst/>
          </a:prstGeo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C633EF99-CDAD-47E7-807A-2F67D3E11FBA}" type="datetimeFigureOut">
              <a:rPr lang="fi-FI" smtClean="0"/>
              <a:t>22.8.2018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A0C1B02F-235E-482B-B79B-71A35333A3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1602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C633EF99-CDAD-47E7-807A-2F67D3E11FBA}" type="datetimeFigureOut">
              <a:rPr lang="fi-FI" smtClean="0"/>
              <a:t>22.8.2018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A0C1B02F-235E-482B-B79B-71A35333A3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5914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  <a:prstGeom prst="rect">
            <a:avLst/>
          </a:prstGeom>
        </p:spPr>
        <p:txBody>
          <a:bodyPr anchor="b"/>
          <a:lstStyle>
            <a:lvl1pPr>
              <a:defRPr sz="496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C633EF99-CDAD-47E7-807A-2F67D3E11FBA}" type="datetimeFigureOut">
              <a:rPr lang="fi-FI" smtClean="0"/>
              <a:t>22.8.2018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A0C1B02F-235E-482B-B79B-71A35333A3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6560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C633EF99-CDAD-47E7-807A-2F67D3E11FBA}" type="datetimeFigureOut">
              <a:rPr lang="fi-FI" smtClean="0"/>
              <a:t>22.8.2018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A0C1B02F-235E-482B-B79B-71A35333A3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9539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C633EF99-CDAD-47E7-807A-2F67D3E11FBA}" type="datetimeFigureOut">
              <a:rPr lang="fi-FI" smtClean="0"/>
              <a:t>22.8.2018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A0C1B02F-235E-482B-B79B-71A35333A3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4054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C633EF99-CDAD-47E7-807A-2F67D3E11FBA}" type="datetimeFigureOut">
              <a:rPr lang="fi-FI" smtClean="0"/>
              <a:t>22.8.2018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A0C1B02F-235E-482B-B79B-71A35333A3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071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C633EF99-CDAD-47E7-807A-2F67D3E11FBA}" type="datetimeFigureOut">
              <a:rPr lang="fi-FI" smtClean="0"/>
              <a:t>22.8.2018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A0C1B02F-235E-482B-B79B-71A35333A3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440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  <a:prstGeom prst="rect">
            <a:avLst/>
          </a:prstGeom>
        </p:spPr>
        <p:txBody>
          <a:bodyPr anchor="b"/>
          <a:lstStyle>
            <a:lvl1pPr>
              <a:defRPr sz="2645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  <a:prstGeom prst="rect">
            <a:avLst/>
          </a:prstGeo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C633EF99-CDAD-47E7-807A-2F67D3E11FBA}" type="datetimeFigureOut">
              <a:rPr lang="fi-FI" smtClean="0"/>
              <a:t>22.8.2018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A0C1B02F-235E-482B-B79B-71A35333A3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4780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  <a:prstGeom prst="rect">
            <a:avLst/>
          </a:prstGeom>
        </p:spPr>
        <p:txBody>
          <a:bodyPr anchor="b"/>
          <a:lstStyle>
            <a:lvl1pPr>
              <a:defRPr sz="2645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C633EF99-CDAD-47E7-807A-2F67D3E11FBA}" type="datetimeFigureOut">
              <a:rPr lang="fi-FI" smtClean="0"/>
              <a:t>22.8.2018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A0C1B02F-235E-482B-B79B-71A35333A3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3519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854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n paikkamerkki 1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2" b="1632"/>
          <a:stretch>
            <a:fillRect/>
          </a:stretch>
        </p:blipFill>
        <p:spPr>
          <a:xfrm>
            <a:off x="0" y="0"/>
            <a:ext cx="7559675" cy="4637088"/>
          </a:xfr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70"/>
            <a:ext cx="7559674" cy="10693283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483079" y="4637088"/>
            <a:ext cx="688388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SeniorSurf</a:t>
            </a:r>
            <a:r>
              <a:rPr lang="fi-FI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langattomat verkot ja e-lehdet</a:t>
            </a:r>
          </a:p>
          <a:p>
            <a:endParaRPr lang="fi-FI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Tervetuloa viettämään </a:t>
            </a:r>
            <a:r>
              <a:rPr lang="fi-FI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SeniorSurf</a:t>
            </a:r>
            <a:r>
              <a:rPr lang="fi-FI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-päivää Stoaan! Kerromme, kuinka liityt älypuhelimella tai tabletilla langattomaan verkkoon ja luet kirjaston e-lehtiä omalla laitteellasi</a:t>
            </a:r>
            <a:r>
              <a:rPr lang="fi-FI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fi-FI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Arbis</a:t>
            </a:r>
            <a:r>
              <a:rPr lang="fi-FI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ENTER ry, kirjasto ja </a:t>
            </a:r>
            <a:r>
              <a:rPr lang="fi-FI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Svenska</a:t>
            </a:r>
            <a:r>
              <a:rPr lang="fi-FI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pensionärsförbundet</a:t>
            </a:r>
            <a:r>
              <a:rPr lang="fi-FI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antavat vinkkejä kiinnostavasta </a:t>
            </a:r>
            <a:r>
              <a:rPr lang="fi-FI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sisällöstä ja </a:t>
            </a:r>
            <a:r>
              <a:rPr lang="fi-FI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opastavat älypuhelimien ja tablettien </a:t>
            </a:r>
            <a:r>
              <a:rPr lang="fi-FI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käytössä </a:t>
            </a:r>
            <a:r>
              <a:rPr lang="fi-FI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kirjaston </a:t>
            </a:r>
            <a:r>
              <a:rPr lang="fi-FI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aulassa tiistaina </a:t>
            </a:r>
            <a:r>
              <a:rPr lang="fi-FI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9.10.2018 </a:t>
            </a:r>
            <a:r>
              <a:rPr lang="fi-FI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klo </a:t>
            </a:r>
            <a:r>
              <a:rPr lang="fi-FI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10–13</a:t>
            </a:r>
            <a:r>
              <a:rPr lang="fi-FI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Turunlinnantie 1.</a:t>
            </a:r>
            <a:endParaRPr lang="fi-FI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645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316</TotalTime>
  <Words>56</Words>
  <Application>Microsoft Office PowerPoint</Application>
  <PresentationFormat>Mukautettu</PresentationFormat>
  <Paragraphs>6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Office-teema</vt:lpstr>
      <vt:lpstr>PowerPoint-esitys</vt:lpstr>
    </vt:vector>
  </TitlesOfParts>
  <Company>Helsingin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Liimatainen Valpuri</dc:creator>
  <cp:lastModifiedBy>Katja Jokiniemi</cp:lastModifiedBy>
  <cp:revision>19</cp:revision>
  <cp:lastPrinted>2018-06-11T10:46:07Z</cp:lastPrinted>
  <dcterms:created xsi:type="dcterms:W3CDTF">2017-06-08T08:06:22Z</dcterms:created>
  <dcterms:modified xsi:type="dcterms:W3CDTF">2018-08-22T12:23:26Z</dcterms:modified>
</cp:coreProperties>
</file>