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  <p:sldMasterId id="2147483661" r:id="rId4"/>
  </p:sldMasterIdLst>
  <p:notesMasterIdLst>
    <p:notesMasterId r:id="rId18"/>
  </p:notesMasterIdLst>
  <p:sldIdLst>
    <p:sldId id="504" r:id="rId5"/>
    <p:sldId id="515" r:id="rId6"/>
    <p:sldId id="511" r:id="rId7"/>
    <p:sldId id="514" r:id="rId8"/>
    <p:sldId id="508" r:id="rId9"/>
    <p:sldId id="256" r:id="rId10"/>
    <p:sldId id="257" r:id="rId11"/>
    <p:sldId id="512" r:id="rId12"/>
    <p:sldId id="513" r:id="rId13"/>
    <p:sldId id="509" r:id="rId14"/>
    <p:sldId id="510" r:id="rId15"/>
    <p:sldId id="258" r:id="rId16"/>
    <p:sldId id="516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100D3-2715-424B-B53C-31F7B0EE2476}" v="12" dt="2024-06-18T20:46:37.030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Ziessler" userId="52ef9b09-7dc5-48dc-a6c9-3afafda37e46" providerId="ADAL" clId="{29A100D3-2715-424B-B53C-31F7B0EE2476}"/>
    <pc:docChg chg="undo redo custSel addSld modSld">
      <pc:chgData name="Nina Ziessler" userId="52ef9b09-7dc5-48dc-a6c9-3afafda37e46" providerId="ADAL" clId="{29A100D3-2715-424B-B53C-31F7B0EE2476}" dt="2024-06-19T09:45:16.662" v="693" actId="20577"/>
      <pc:docMkLst>
        <pc:docMk/>
      </pc:docMkLst>
      <pc:sldChg chg="modSp mod">
        <pc:chgData name="Nina Ziessler" userId="52ef9b09-7dc5-48dc-a6c9-3afafda37e46" providerId="ADAL" clId="{29A100D3-2715-424B-B53C-31F7B0EE2476}" dt="2024-06-18T19:48:17.523" v="21" actId="1076"/>
        <pc:sldMkLst>
          <pc:docMk/>
          <pc:sldMk cId="0" sldId="256"/>
        </pc:sldMkLst>
        <pc:spChg chg="mod">
          <ac:chgData name="Nina Ziessler" userId="52ef9b09-7dc5-48dc-a6c9-3afafda37e46" providerId="ADAL" clId="{29A100D3-2715-424B-B53C-31F7B0EE2476}" dt="2024-06-18T19:48:17.523" v="21" actId="1076"/>
          <ac:spMkLst>
            <pc:docMk/>
            <pc:sldMk cId="0" sldId="256"/>
            <ac:spMk id="17" creationId="{00000000-0000-0000-0000-000000000000}"/>
          </ac:spMkLst>
        </pc:spChg>
        <pc:spChg chg="mod">
          <ac:chgData name="Nina Ziessler" userId="52ef9b09-7dc5-48dc-a6c9-3afafda37e46" providerId="ADAL" clId="{29A100D3-2715-424B-B53C-31F7B0EE2476}" dt="2024-06-18T19:46:51.492" v="11" actId="20577"/>
          <ac:spMkLst>
            <pc:docMk/>
            <pc:sldMk cId="0" sldId="256"/>
            <ac:spMk id="31" creationId="{00000000-0000-0000-0000-000000000000}"/>
          </ac:spMkLst>
        </pc:spChg>
      </pc:sldChg>
      <pc:sldChg chg="addSp delSp modSp mod">
        <pc:chgData name="Nina Ziessler" userId="52ef9b09-7dc5-48dc-a6c9-3afafda37e46" providerId="ADAL" clId="{29A100D3-2715-424B-B53C-31F7B0EE2476}" dt="2024-06-18T19:49:29.968" v="26" actId="20577"/>
        <pc:sldMkLst>
          <pc:docMk/>
          <pc:sldMk cId="0" sldId="257"/>
        </pc:sldMkLst>
        <pc:spChg chg="del">
          <ac:chgData name="Nina Ziessler" userId="52ef9b09-7dc5-48dc-a6c9-3afafda37e46" providerId="ADAL" clId="{29A100D3-2715-424B-B53C-31F7B0EE2476}" dt="2024-06-18T19:48:36.124" v="22" actId="478"/>
          <ac:spMkLst>
            <pc:docMk/>
            <pc:sldMk cId="0" sldId="257"/>
            <ac:spMk id="17" creationId="{00000000-0000-0000-0000-000000000000}"/>
          </ac:spMkLst>
        </pc:spChg>
        <pc:spChg chg="mod">
          <ac:chgData name="Nina Ziessler" userId="52ef9b09-7dc5-48dc-a6c9-3afafda37e46" providerId="ADAL" clId="{29A100D3-2715-424B-B53C-31F7B0EE2476}" dt="2024-06-18T19:49:29.968" v="26" actId="20577"/>
          <ac:spMkLst>
            <pc:docMk/>
            <pc:sldMk cId="0" sldId="257"/>
            <ac:spMk id="27" creationId="{00000000-0000-0000-0000-000000000000}"/>
          </ac:spMkLst>
        </pc:spChg>
        <pc:spChg chg="add mod">
          <ac:chgData name="Nina Ziessler" userId="52ef9b09-7dc5-48dc-a6c9-3afafda37e46" providerId="ADAL" clId="{29A100D3-2715-424B-B53C-31F7B0EE2476}" dt="2024-06-18T19:48:39.896" v="25" actId="20577"/>
          <ac:spMkLst>
            <pc:docMk/>
            <pc:sldMk cId="0" sldId="257"/>
            <ac:spMk id="43" creationId="{84A7EE8E-48AF-EA46-B71D-4E64D6173769}"/>
          </ac:spMkLst>
        </pc:spChg>
      </pc:sldChg>
      <pc:sldChg chg="modSp mod">
        <pc:chgData name="Nina Ziessler" userId="52ef9b09-7dc5-48dc-a6c9-3afafda37e46" providerId="ADAL" clId="{29A100D3-2715-424B-B53C-31F7B0EE2476}" dt="2024-06-18T20:07:51.201" v="90" actId="14100"/>
        <pc:sldMkLst>
          <pc:docMk/>
          <pc:sldMk cId="0" sldId="258"/>
        </pc:sldMkLst>
        <pc:spChg chg="mod">
          <ac:chgData name="Nina Ziessler" userId="52ef9b09-7dc5-48dc-a6c9-3afafda37e46" providerId="ADAL" clId="{29A100D3-2715-424B-B53C-31F7B0EE2476}" dt="2024-06-18T19:52:59.668" v="54" actId="14100"/>
          <ac:spMkLst>
            <pc:docMk/>
            <pc:sldMk cId="0" sldId="258"/>
            <ac:spMk id="47" creationId="{00000000-0000-0000-0000-000000000000}"/>
          </ac:spMkLst>
        </pc:spChg>
        <pc:spChg chg="mod">
          <ac:chgData name="Nina Ziessler" userId="52ef9b09-7dc5-48dc-a6c9-3afafda37e46" providerId="ADAL" clId="{29A100D3-2715-424B-B53C-31F7B0EE2476}" dt="2024-06-18T20:07:51.201" v="90" actId="14100"/>
          <ac:spMkLst>
            <pc:docMk/>
            <pc:sldMk cId="0" sldId="258"/>
            <ac:spMk id="48" creationId="{00000000-0000-0000-0000-000000000000}"/>
          </ac:spMkLst>
        </pc:spChg>
        <pc:spChg chg="mod">
          <ac:chgData name="Nina Ziessler" userId="52ef9b09-7dc5-48dc-a6c9-3afafda37e46" providerId="ADAL" clId="{29A100D3-2715-424B-B53C-31F7B0EE2476}" dt="2024-06-18T20:00:48.939" v="73" actId="14100"/>
          <ac:spMkLst>
            <pc:docMk/>
            <pc:sldMk cId="0" sldId="258"/>
            <ac:spMk id="49" creationId="{00000000-0000-0000-0000-000000000000}"/>
          </ac:spMkLst>
        </pc:spChg>
        <pc:spChg chg="mod">
          <ac:chgData name="Nina Ziessler" userId="52ef9b09-7dc5-48dc-a6c9-3afafda37e46" providerId="ADAL" clId="{29A100D3-2715-424B-B53C-31F7B0EE2476}" dt="2024-06-18T19:59:51.359" v="58" actId="1076"/>
          <ac:spMkLst>
            <pc:docMk/>
            <pc:sldMk cId="0" sldId="258"/>
            <ac:spMk id="50" creationId="{00000000-0000-0000-0000-000000000000}"/>
          </ac:spMkLst>
        </pc:spChg>
      </pc:sldChg>
      <pc:sldChg chg="addSp delSp modSp mod">
        <pc:chgData name="Nina Ziessler" userId="52ef9b09-7dc5-48dc-a6c9-3afafda37e46" providerId="ADAL" clId="{29A100D3-2715-424B-B53C-31F7B0EE2476}" dt="2024-06-18T19:44:55.271" v="6" actId="1076"/>
        <pc:sldMkLst>
          <pc:docMk/>
          <pc:sldMk cId="3690818767" sldId="504"/>
        </pc:sldMkLst>
        <pc:spChg chg="mod">
          <ac:chgData name="Nina Ziessler" userId="52ef9b09-7dc5-48dc-a6c9-3afafda37e46" providerId="ADAL" clId="{29A100D3-2715-424B-B53C-31F7B0EE2476}" dt="2024-06-18T19:44:39.802" v="5" actId="1076"/>
          <ac:spMkLst>
            <pc:docMk/>
            <pc:sldMk cId="3690818767" sldId="504"/>
            <ac:spMk id="2" creationId="{60C109A8-49B3-C36F-B0A8-AB8AD2609E64}"/>
          </ac:spMkLst>
        </pc:spChg>
        <pc:spChg chg="mod">
          <ac:chgData name="Nina Ziessler" userId="52ef9b09-7dc5-48dc-a6c9-3afafda37e46" providerId="ADAL" clId="{29A100D3-2715-424B-B53C-31F7B0EE2476}" dt="2024-06-18T19:44:55.271" v="6" actId="1076"/>
          <ac:spMkLst>
            <pc:docMk/>
            <pc:sldMk cId="3690818767" sldId="504"/>
            <ac:spMk id="3" creationId="{58613231-C245-7155-610F-CC4E4649A2D8}"/>
          </ac:spMkLst>
        </pc:spChg>
        <pc:spChg chg="del">
          <ac:chgData name="Nina Ziessler" userId="52ef9b09-7dc5-48dc-a6c9-3afafda37e46" providerId="ADAL" clId="{29A100D3-2715-424B-B53C-31F7B0EE2476}" dt="2024-06-18T19:44:28.350" v="4" actId="478"/>
          <ac:spMkLst>
            <pc:docMk/>
            <pc:sldMk cId="3690818767" sldId="504"/>
            <ac:spMk id="6" creationId="{6829D8DA-547D-A2E6-9BAB-D4DB4E473406}"/>
          </ac:spMkLst>
        </pc:spChg>
        <pc:spChg chg="del">
          <ac:chgData name="Nina Ziessler" userId="52ef9b09-7dc5-48dc-a6c9-3afafda37e46" providerId="ADAL" clId="{29A100D3-2715-424B-B53C-31F7B0EE2476}" dt="2024-06-18T19:44:12.136" v="2" actId="478"/>
          <ac:spMkLst>
            <pc:docMk/>
            <pc:sldMk cId="3690818767" sldId="504"/>
            <ac:spMk id="8" creationId="{3CA08909-CF4A-5EF1-4B41-F931FA69DF65}"/>
          </ac:spMkLst>
        </pc:spChg>
        <pc:spChg chg="add mod">
          <ac:chgData name="Nina Ziessler" userId="52ef9b09-7dc5-48dc-a6c9-3afafda37e46" providerId="ADAL" clId="{29A100D3-2715-424B-B53C-31F7B0EE2476}" dt="2024-06-18T19:44:13.180" v="3"/>
          <ac:spMkLst>
            <pc:docMk/>
            <pc:sldMk cId="3690818767" sldId="504"/>
            <ac:spMk id="9" creationId="{3AC997BF-04F4-7BAA-1977-6AF1426EED2A}"/>
          </ac:spMkLst>
        </pc:spChg>
      </pc:sldChg>
      <pc:sldChg chg="modSp mod">
        <pc:chgData name="Nina Ziessler" userId="52ef9b09-7dc5-48dc-a6c9-3afafda37e46" providerId="ADAL" clId="{29A100D3-2715-424B-B53C-31F7B0EE2476}" dt="2024-06-18T19:45:59.813" v="9" actId="3626"/>
        <pc:sldMkLst>
          <pc:docMk/>
          <pc:sldMk cId="4057882614" sldId="511"/>
        </pc:sldMkLst>
        <pc:spChg chg="mod">
          <ac:chgData name="Nina Ziessler" userId="52ef9b09-7dc5-48dc-a6c9-3afafda37e46" providerId="ADAL" clId="{29A100D3-2715-424B-B53C-31F7B0EE2476}" dt="2024-06-18T19:45:59.813" v="9" actId="3626"/>
          <ac:spMkLst>
            <pc:docMk/>
            <pc:sldMk cId="4057882614" sldId="511"/>
            <ac:spMk id="3" creationId="{D537138B-91FC-E7E3-443C-55155A53EEA6}"/>
          </ac:spMkLst>
        </pc:spChg>
      </pc:sldChg>
      <pc:sldChg chg="modSp mod">
        <pc:chgData name="Nina Ziessler" userId="52ef9b09-7dc5-48dc-a6c9-3afafda37e46" providerId="ADAL" clId="{29A100D3-2715-424B-B53C-31F7B0EE2476}" dt="2024-06-18T19:51:38.237" v="45" actId="20577"/>
        <pc:sldMkLst>
          <pc:docMk/>
          <pc:sldMk cId="2942229278" sldId="512"/>
        </pc:sldMkLst>
        <pc:spChg chg="mod">
          <ac:chgData name="Nina Ziessler" userId="52ef9b09-7dc5-48dc-a6c9-3afafda37e46" providerId="ADAL" clId="{29A100D3-2715-424B-B53C-31F7B0EE2476}" dt="2024-06-18T19:51:38.237" v="45" actId="20577"/>
          <ac:spMkLst>
            <pc:docMk/>
            <pc:sldMk cId="2942229278" sldId="512"/>
            <ac:spMk id="2" creationId="{8B4639B9-8C84-73A0-D3EC-CA74F9546EDD}"/>
          </ac:spMkLst>
        </pc:spChg>
      </pc:sldChg>
      <pc:sldChg chg="modSp mod">
        <pc:chgData name="Nina Ziessler" userId="52ef9b09-7dc5-48dc-a6c9-3afafda37e46" providerId="ADAL" clId="{29A100D3-2715-424B-B53C-31F7B0EE2476}" dt="2024-06-18T19:51:46.512" v="50" actId="20577"/>
        <pc:sldMkLst>
          <pc:docMk/>
          <pc:sldMk cId="930932118" sldId="513"/>
        </pc:sldMkLst>
        <pc:spChg chg="mod">
          <ac:chgData name="Nina Ziessler" userId="52ef9b09-7dc5-48dc-a6c9-3afafda37e46" providerId="ADAL" clId="{29A100D3-2715-424B-B53C-31F7B0EE2476}" dt="2024-06-18T19:51:46.512" v="50" actId="20577"/>
          <ac:spMkLst>
            <pc:docMk/>
            <pc:sldMk cId="930932118" sldId="513"/>
            <ac:spMk id="2" creationId="{8B4639B9-8C84-73A0-D3EC-CA74F9546EDD}"/>
          </ac:spMkLst>
        </pc:spChg>
      </pc:sldChg>
      <pc:sldChg chg="modSp mod">
        <pc:chgData name="Nina Ziessler" userId="52ef9b09-7dc5-48dc-a6c9-3afafda37e46" providerId="ADAL" clId="{29A100D3-2715-424B-B53C-31F7B0EE2476}" dt="2024-06-18T19:43:53.810" v="1" actId="1076"/>
        <pc:sldMkLst>
          <pc:docMk/>
          <pc:sldMk cId="2199229647" sldId="514"/>
        </pc:sldMkLst>
        <pc:spChg chg="mod">
          <ac:chgData name="Nina Ziessler" userId="52ef9b09-7dc5-48dc-a6c9-3afafda37e46" providerId="ADAL" clId="{29A100D3-2715-424B-B53C-31F7B0EE2476}" dt="2024-06-18T19:43:53.810" v="1" actId="1076"/>
          <ac:spMkLst>
            <pc:docMk/>
            <pc:sldMk cId="2199229647" sldId="514"/>
            <ac:spMk id="6" creationId="{F96734F2-BB11-A90D-F02E-0F375C98E3A1}"/>
          </ac:spMkLst>
        </pc:spChg>
      </pc:sldChg>
      <pc:sldChg chg="addSp delSp modSp add mod">
        <pc:chgData name="Nina Ziessler" userId="52ef9b09-7dc5-48dc-a6c9-3afafda37e46" providerId="ADAL" clId="{29A100D3-2715-424B-B53C-31F7B0EE2476}" dt="2024-06-19T09:45:16.662" v="693" actId="20577"/>
        <pc:sldMkLst>
          <pc:docMk/>
          <pc:sldMk cId="964378180" sldId="516"/>
        </pc:sldMkLst>
        <pc:spChg chg="mod">
          <ac:chgData name="Nina Ziessler" userId="52ef9b09-7dc5-48dc-a6c9-3afafda37e46" providerId="ADAL" clId="{29A100D3-2715-424B-B53C-31F7B0EE2476}" dt="2024-06-18T20:56:22.152" v="649" actId="6549"/>
          <ac:spMkLst>
            <pc:docMk/>
            <pc:sldMk cId="964378180" sldId="516"/>
            <ac:spMk id="2" creationId="{8C681C58-D34E-1AD0-D8A0-85397BCE691F}"/>
          </ac:spMkLst>
        </pc:spChg>
        <pc:spChg chg="mod">
          <ac:chgData name="Nina Ziessler" userId="52ef9b09-7dc5-48dc-a6c9-3afafda37e46" providerId="ADAL" clId="{29A100D3-2715-424B-B53C-31F7B0EE2476}" dt="2024-06-19T09:45:16.662" v="693" actId="20577"/>
          <ac:spMkLst>
            <pc:docMk/>
            <pc:sldMk cId="964378180" sldId="516"/>
            <ac:spMk id="3" creationId="{D537138B-91FC-E7E3-443C-55155A53EEA6}"/>
          </ac:spMkLst>
        </pc:spChg>
        <pc:spChg chg="add del">
          <ac:chgData name="Nina Ziessler" userId="52ef9b09-7dc5-48dc-a6c9-3afafda37e46" providerId="ADAL" clId="{29A100D3-2715-424B-B53C-31F7B0EE2476}" dt="2024-06-18T20:43:00.556" v="496" actId="22"/>
          <ac:spMkLst>
            <pc:docMk/>
            <pc:sldMk cId="964378180" sldId="516"/>
            <ac:spMk id="5" creationId="{C0F79484-DDCA-BC7A-8806-818B6C54EA40}"/>
          </ac:spMkLst>
        </pc:spChg>
        <pc:spChg chg="del">
          <ac:chgData name="Nina Ziessler" userId="52ef9b09-7dc5-48dc-a6c9-3afafda37e46" providerId="ADAL" clId="{29A100D3-2715-424B-B53C-31F7B0EE2476}" dt="2024-06-18T20:32:09.985" v="290" actId="478"/>
          <ac:spMkLst>
            <pc:docMk/>
            <pc:sldMk cId="964378180" sldId="516"/>
            <ac:spMk id="6" creationId="{F96734F2-BB11-A90D-F02E-0F375C98E3A1}"/>
          </ac:spMkLst>
        </pc:spChg>
        <pc:spChg chg="add">
          <ac:chgData name="Nina Ziessler" userId="52ef9b09-7dc5-48dc-a6c9-3afafda37e46" providerId="ADAL" clId="{29A100D3-2715-424B-B53C-31F7B0EE2476}" dt="2024-06-18T20:43:20.157" v="497"/>
          <ac:spMkLst>
            <pc:docMk/>
            <pc:sldMk cId="964378180" sldId="516"/>
            <ac:spMk id="10" creationId="{39182705-5E1B-2D2B-2E68-E1BE2B531037}"/>
          </ac:spMkLst>
        </pc:spChg>
        <pc:spChg chg="add">
          <ac:chgData name="Nina Ziessler" userId="52ef9b09-7dc5-48dc-a6c9-3afafda37e46" providerId="ADAL" clId="{29A100D3-2715-424B-B53C-31F7B0EE2476}" dt="2024-06-18T20:43:40.389" v="498"/>
          <ac:spMkLst>
            <pc:docMk/>
            <pc:sldMk cId="964378180" sldId="516"/>
            <ac:spMk id="11" creationId="{23242D34-638C-CEC9-3E31-34AE41742471}"/>
          </ac:spMkLst>
        </pc:spChg>
        <pc:picChg chg="del">
          <ac:chgData name="Nina Ziessler" userId="52ef9b09-7dc5-48dc-a6c9-3afafda37e46" providerId="ADAL" clId="{29A100D3-2715-424B-B53C-31F7B0EE2476}" dt="2024-06-18T20:08:28.872" v="104" actId="478"/>
          <ac:picMkLst>
            <pc:docMk/>
            <pc:sldMk cId="964378180" sldId="516"/>
            <ac:picMk id="7" creationId="{15C2782A-2ED8-7721-D56E-5FA3419DF17D}"/>
          </ac:picMkLst>
        </pc:picChg>
        <pc:picChg chg="add mod modCrop">
          <ac:chgData name="Nina Ziessler" userId="52ef9b09-7dc5-48dc-a6c9-3afafda37e46" providerId="ADAL" clId="{29A100D3-2715-424B-B53C-31F7B0EE2476}" dt="2024-06-18T20:53:57.680" v="609" actId="1076"/>
          <ac:picMkLst>
            <pc:docMk/>
            <pc:sldMk cId="964378180" sldId="516"/>
            <ac:picMk id="13" creationId="{F46310C4-1E6C-B9D0-4187-71FE2C643A12}"/>
          </ac:picMkLst>
        </pc:picChg>
      </pc:sldChg>
    </pc:docChg>
  </pc:docChgLst>
  <pc:docChgLst>
    <pc:chgData name="Nina Ziessler" userId="52ef9b09-7dc5-48dc-a6c9-3afafda37e46" providerId="ADAL" clId="{04DD29BD-7E2F-4B3E-B922-B6CE9FEEE183}"/>
    <pc:docChg chg="undo custSel addSld delSld modSld sldOrd">
      <pc:chgData name="Nina Ziessler" userId="52ef9b09-7dc5-48dc-a6c9-3afafda37e46" providerId="ADAL" clId="{04DD29BD-7E2F-4B3E-B922-B6CE9FEEE183}" dt="2024-05-14T08:41:39.203" v="2706" actId="2711"/>
      <pc:docMkLst>
        <pc:docMk/>
      </pc:docMkLst>
      <pc:sldChg chg="addSp delSp modSp mod ord">
        <pc:chgData name="Nina Ziessler" userId="52ef9b09-7dc5-48dc-a6c9-3afafda37e46" providerId="ADAL" clId="{04DD29BD-7E2F-4B3E-B922-B6CE9FEEE183}" dt="2024-05-14T08:37:24.702" v="2663" actId="113"/>
        <pc:sldMkLst>
          <pc:docMk/>
          <pc:sldMk cId="0" sldId="256"/>
        </pc:sldMkLst>
        <pc:spChg chg="mod">
          <ac:chgData name="Nina Ziessler" userId="52ef9b09-7dc5-48dc-a6c9-3afafda37e46" providerId="ADAL" clId="{04DD29BD-7E2F-4B3E-B922-B6CE9FEEE183}" dt="2024-05-14T08:35:57.983" v="2643" actId="2711"/>
          <ac:spMkLst>
            <pc:docMk/>
            <pc:sldMk cId="0" sldId="256"/>
            <ac:spMk id="17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6:07.436" v="2645" actId="113"/>
          <ac:spMkLst>
            <pc:docMk/>
            <pc:sldMk cId="0" sldId="256"/>
            <ac:spMk id="18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6:14.672" v="2647" actId="113"/>
          <ac:spMkLst>
            <pc:docMk/>
            <pc:sldMk cId="0" sldId="256"/>
            <ac:spMk id="19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6:20.338" v="2649" actId="113"/>
          <ac:spMkLst>
            <pc:docMk/>
            <pc:sldMk cId="0" sldId="256"/>
            <ac:spMk id="23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6:36.250" v="2652" actId="2711"/>
          <ac:spMkLst>
            <pc:docMk/>
            <pc:sldMk cId="0" sldId="256"/>
            <ac:spMk id="27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6:50.670" v="2654" actId="790"/>
          <ac:spMkLst>
            <pc:docMk/>
            <pc:sldMk cId="0" sldId="256"/>
            <ac:spMk id="31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6:45.147" v="2653" actId="790"/>
          <ac:spMkLst>
            <pc:docMk/>
            <pc:sldMk cId="0" sldId="256"/>
            <ac:spMk id="35" creationId="{00000000-0000-0000-0000-000000000000}"/>
          </ac:spMkLst>
        </pc:spChg>
        <pc:spChg chg="del">
          <ac:chgData name="Nina Ziessler" userId="52ef9b09-7dc5-48dc-a6c9-3afafda37e46" providerId="ADAL" clId="{04DD29BD-7E2F-4B3E-B922-B6CE9FEEE183}" dt="2024-05-08T14:14:38.366" v="296" actId="478"/>
          <ac:spMkLst>
            <pc:docMk/>
            <pc:sldMk cId="0" sldId="256"/>
            <ac:spMk id="36" creationId="{00000000-0000-0000-0000-000000000000}"/>
          </ac:spMkLst>
        </pc:spChg>
        <pc:spChg chg="add mod">
          <ac:chgData name="Nina Ziessler" userId="52ef9b09-7dc5-48dc-a6c9-3afafda37e46" providerId="ADAL" clId="{04DD29BD-7E2F-4B3E-B922-B6CE9FEEE183}" dt="2024-05-14T08:37:09.394" v="2658" actId="2711"/>
          <ac:spMkLst>
            <pc:docMk/>
            <pc:sldMk cId="0" sldId="256"/>
            <ac:spMk id="36" creationId="{086D29D8-9F30-640A-0F81-E64851674965}"/>
          </ac:spMkLst>
        </pc:spChg>
        <pc:spChg chg="mod">
          <ac:chgData name="Nina Ziessler" userId="52ef9b09-7dc5-48dc-a6c9-3afafda37e46" providerId="ADAL" clId="{04DD29BD-7E2F-4B3E-B922-B6CE9FEEE183}" dt="2024-05-14T08:37:19.324" v="2661" actId="113"/>
          <ac:spMkLst>
            <pc:docMk/>
            <pc:sldMk cId="0" sldId="256"/>
            <ac:spMk id="37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6:56.101" v="2655" actId="2711"/>
          <ac:spMkLst>
            <pc:docMk/>
            <pc:sldMk cId="0" sldId="256"/>
            <ac:spMk id="38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7:24.702" v="2663" actId="113"/>
          <ac:spMkLst>
            <pc:docMk/>
            <pc:sldMk cId="0" sldId="256"/>
            <ac:spMk id="39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7:00.149" v="2656" actId="2711"/>
          <ac:spMkLst>
            <pc:docMk/>
            <pc:sldMk cId="0" sldId="256"/>
            <ac:spMk id="40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7:05.018" v="2657" actId="2711"/>
          <ac:spMkLst>
            <pc:docMk/>
            <pc:sldMk cId="0" sldId="256"/>
            <ac:spMk id="41" creationId="{00000000-0000-0000-0000-000000000000}"/>
          </ac:spMkLst>
        </pc:spChg>
        <pc:spChg chg="add mod">
          <ac:chgData name="Nina Ziessler" userId="52ef9b09-7dc5-48dc-a6c9-3afafda37e46" providerId="ADAL" clId="{04DD29BD-7E2F-4B3E-B922-B6CE9FEEE183}" dt="2024-05-14T08:37:13.470" v="2659" actId="2711"/>
          <ac:spMkLst>
            <pc:docMk/>
            <pc:sldMk cId="0" sldId="256"/>
            <ac:spMk id="42" creationId="{4C3A3405-5AC8-3E35-6E40-0037C9A111EC}"/>
          </ac:spMkLst>
        </pc:spChg>
        <pc:grpChg chg="mod">
          <ac:chgData name="Nina Ziessler" userId="52ef9b09-7dc5-48dc-a6c9-3afafda37e46" providerId="ADAL" clId="{04DD29BD-7E2F-4B3E-B922-B6CE9FEEE183}" dt="2024-04-30T12:41:17.589" v="65" actId="14100"/>
          <ac:grpSpMkLst>
            <pc:docMk/>
            <pc:sldMk cId="0" sldId="256"/>
            <ac:grpSpMk id="24" creationId="{00000000-0000-0000-0000-000000000000}"/>
          </ac:grpSpMkLst>
        </pc:grpChg>
        <pc:grpChg chg="mod">
          <ac:chgData name="Nina Ziessler" userId="52ef9b09-7dc5-48dc-a6c9-3afafda37e46" providerId="ADAL" clId="{04DD29BD-7E2F-4B3E-B922-B6CE9FEEE183}" dt="2024-04-30T12:41:47.822" v="71" actId="14100"/>
          <ac:grpSpMkLst>
            <pc:docMk/>
            <pc:sldMk cId="0" sldId="256"/>
            <ac:grpSpMk id="28" creationId="{00000000-0000-0000-0000-000000000000}"/>
          </ac:grpSpMkLst>
        </pc:grpChg>
        <pc:grpChg chg="mod">
          <ac:chgData name="Nina Ziessler" userId="52ef9b09-7dc5-48dc-a6c9-3afafda37e46" providerId="ADAL" clId="{04DD29BD-7E2F-4B3E-B922-B6CE9FEEE183}" dt="2024-04-30T12:41:52.097" v="72" actId="14100"/>
          <ac:grpSpMkLst>
            <pc:docMk/>
            <pc:sldMk cId="0" sldId="256"/>
            <ac:grpSpMk id="32" creationId="{00000000-0000-0000-0000-000000000000}"/>
          </ac:grpSpMkLst>
        </pc:grpChg>
      </pc:sldChg>
      <pc:sldChg chg="addSp delSp modSp mod ord">
        <pc:chgData name="Nina Ziessler" userId="52ef9b09-7dc5-48dc-a6c9-3afafda37e46" providerId="ADAL" clId="{04DD29BD-7E2F-4B3E-B922-B6CE9FEEE183}" dt="2024-05-14T08:38:48.109" v="2683" actId="2711"/>
        <pc:sldMkLst>
          <pc:docMk/>
          <pc:sldMk cId="0" sldId="257"/>
        </pc:sldMkLst>
        <pc:spChg chg="mod">
          <ac:chgData name="Nina Ziessler" userId="52ef9b09-7dc5-48dc-a6c9-3afafda37e46" providerId="ADAL" clId="{04DD29BD-7E2F-4B3E-B922-B6CE9FEEE183}" dt="2024-05-14T08:37:37.179" v="2664" actId="2711"/>
          <ac:spMkLst>
            <pc:docMk/>
            <pc:sldMk cId="0" sldId="257"/>
            <ac:spMk id="17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7:56.513" v="2670" actId="113"/>
          <ac:spMkLst>
            <pc:docMk/>
            <pc:sldMk cId="0" sldId="257"/>
            <ac:spMk id="18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8:02.627" v="2672" actId="113"/>
          <ac:spMkLst>
            <pc:docMk/>
            <pc:sldMk cId="0" sldId="257"/>
            <ac:spMk id="19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8:08.345" v="2674" actId="113"/>
          <ac:spMkLst>
            <pc:docMk/>
            <pc:sldMk cId="0" sldId="257"/>
            <ac:spMk id="23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8:24.568" v="2678" actId="2711"/>
          <ac:spMkLst>
            <pc:docMk/>
            <pc:sldMk cId="0" sldId="257"/>
            <ac:spMk id="27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8:12.920" v="2675" actId="2711"/>
          <ac:spMkLst>
            <pc:docMk/>
            <pc:sldMk cId="0" sldId="257"/>
            <ac:spMk id="31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8:21.217" v="2677" actId="2711"/>
          <ac:spMkLst>
            <pc:docMk/>
            <pc:sldMk cId="0" sldId="257"/>
            <ac:spMk id="35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8:48.109" v="2683" actId="2711"/>
          <ac:spMkLst>
            <pc:docMk/>
            <pc:sldMk cId="0" sldId="257"/>
            <ac:spMk id="36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7:46.056" v="2666" actId="113"/>
          <ac:spMkLst>
            <pc:docMk/>
            <pc:sldMk cId="0" sldId="257"/>
            <ac:spMk id="37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8:28.395" v="2679" actId="2711"/>
          <ac:spMkLst>
            <pc:docMk/>
            <pc:sldMk cId="0" sldId="257"/>
            <ac:spMk id="38" creationId="{00000000-0000-0000-0000-000000000000}"/>
          </ac:spMkLst>
        </pc:spChg>
        <pc:spChg chg="del">
          <ac:chgData name="Nina Ziessler" userId="52ef9b09-7dc5-48dc-a6c9-3afafda37e46" providerId="ADAL" clId="{04DD29BD-7E2F-4B3E-B922-B6CE9FEEE183}" dt="2024-05-08T14:16:18.657" v="322" actId="478"/>
          <ac:spMkLst>
            <pc:docMk/>
            <pc:sldMk cId="0" sldId="257"/>
            <ac:spMk id="39" creationId="{00000000-0000-0000-0000-000000000000}"/>
          </ac:spMkLst>
        </pc:spChg>
        <pc:spChg chg="add mod">
          <ac:chgData name="Nina Ziessler" userId="52ef9b09-7dc5-48dc-a6c9-3afafda37e46" providerId="ADAL" clId="{04DD29BD-7E2F-4B3E-B922-B6CE9FEEE183}" dt="2024-05-14T08:38:43.931" v="2682" actId="2711"/>
          <ac:spMkLst>
            <pc:docMk/>
            <pc:sldMk cId="0" sldId="257"/>
            <ac:spMk id="39" creationId="{2046A54F-958A-179D-7F79-6A5016DA34D9}"/>
          </ac:spMkLst>
        </pc:spChg>
        <pc:spChg chg="mod">
          <ac:chgData name="Nina Ziessler" userId="52ef9b09-7dc5-48dc-a6c9-3afafda37e46" providerId="ADAL" clId="{04DD29BD-7E2F-4B3E-B922-B6CE9FEEE183}" dt="2024-05-14T08:38:34.569" v="2680" actId="2711"/>
          <ac:spMkLst>
            <pc:docMk/>
            <pc:sldMk cId="0" sldId="257"/>
            <ac:spMk id="40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38:38.928" v="2681" actId="2711"/>
          <ac:spMkLst>
            <pc:docMk/>
            <pc:sldMk cId="0" sldId="257"/>
            <ac:spMk id="41" creationId="{00000000-0000-0000-0000-000000000000}"/>
          </ac:spMkLst>
        </pc:spChg>
        <pc:spChg chg="add mod">
          <ac:chgData name="Nina Ziessler" userId="52ef9b09-7dc5-48dc-a6c9-3afafda37e46" providerId="ADAL" clId="{04DD29BD-7E2F-4B3E-B922-B6CE9FEEE183}" dt="2024-05-14T08:37:51.719" v="2668" actId="113"/>
          <ac:spMkLst>
            <pc:docMk/>
            <pc:sldMk cId="0" sldId="257"/>
            <ac:spMk id="42" creationId="{5B638688-97C2-8453-D646-68F55A89BDDF}"/>
          </ac:spMkLst>
        </pc:spChg>
        <pc:grpChg chg="mod">
          <ac:chgData name="Nina Ziessler" userId="52ef9b09-7dc5-48dc-a6c9-3afafda37e46" providerId="ADAL" clId="{04DD29BD-7E2F-4B3E-B922-B6CE9FEEE183}" dt="2024-04-30T12:38:31.361" v="30" actId="14100"/>
          <ac:grpSpMkLst>
            <pc:docMk/>
            <pc:sldMk cId="0" sldId="257"/>
            <ac:grpSpMk id="24" creationId="{00000000-0000-0000-0000-000000000000}"/>
          </ac:grpSpMkLst>
        </pc:grpChg>
        <pc:grpChg chg="mod">
          <ac:chgData name="Nina Ziessler" userId="52ef9b09-7dc5-48dc-a6c9-3afafda37e46" providerId="ADAL" clId="{04DD29BD-7E2F-4B3E-B922-B6CE9FEEE183}" dt="2024-04-30T12:39:05.275" v="35" actId="14100"/>
          <ac:grpSpMkLst>
            <pc:docMk/>
            <pc:sldMk cId="0" sldId="257"/>
            <ac:grpSpMk id="28" creationId="{00000000-0000-0000-0000-000000000000}"/>
          </ac:grpSpMkLst>
        </pc:grpChg>
        <pc:grpChg chg="mod">
          <ac:chgData name="Nina Ziessler" userId="52ef9b09-7dc5-48dc-a6c9-3afafda37e46" providerId="ADAL" clId="{04DD29BD-7E2F-4B3E-B922-B6CE9FEEE183}" dt="2024-04-30T12:38:57.315" v="33" actId="14100"/>
          <ac:grpSpMkLst>
            <pc:docMk/>
            <pc:sldMk cId="0" sldId="257"/>
            <ac:grpSpMk id="32" creationId="{00000000-0000-0000-0000-000000000000}"/>
          </ac:grpSpMkLst>
        </pc:grpChg>
      </pc:sldChg>
      <pc:sldChg chg="addSp delSp modSp add mod">
        <pc:chgData name="Nina Ziessler" userId="52ef9b09-7dc5-48dc-a6c9-3afafda37e46" providerId="ADAL" clId="{04DD29BD-7E2F-4B3E-B922-B6CE9FEEE183}" dt="2024-05-14T08:41:39.203" v="2706" actId="2711"/>
        <pc:sldMkLst>
          <pc:docMk/>
          <pc:sldMk cId="0" sldId="258"/>
        </pc:sldMkLst>
        <pc:spChg chg="mod">
          <ac:chgData name="Nina Ziessler" userId="52ef9b09-7dc5-48dc-a6c9-3afafda37e46" providerId="ADAL" clId="{04DD29BD-7E2F-4B3E-B922-B6CE9FEEE183}" dt="2024-05-10T07:53:31.356" v="826" actId="790"/>
          <ac:spMkLst>
            <pc:docMk/>
            <pc:sldMk cId="0" sldId="258"/>
            <ac:spMk id="47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0T07:53:38.632" v="827" actId="790"/>
          <ac:spMkLst>
            <pc:docMk/>
            <pc:sldMk cId="0" sldId="258"/>
            <ac:spMk id="48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0T07:56:20.049" v="846" actId="790"/>
          <ac:spMkLst>
            <pc:docMk/>
            <pc:sldMk cId="0" sldId="258"/>
            <ac:spMk id="49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0:17.278" v="2690" actId="2711"/>
          <ac:spMkLst>
            <pc:docMk/>
            <pc:sldMk cId="0" sldId="258"/>
            <ac:spMk id="50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0:23.398" v="2691" actId="2711"/>
          <ac:spMkLst>
            <pc:docMk/>
            <pc:sldMk cId="0" sldId="258"/>
            <ac:spMk id="51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0:28.621" v="2692" actId="2711"/>
          <ac:spMkLst>
            <pc:docMk/>
            <pc:sldMk cId="0" sldId="258"/>
            <ac:spMk id="55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0:32.789" v="2693" actId="2711"/>
          <ac:spMkLst>
            <pc:docMk/>
            <pc:sldMk cId="0" sldId="258"/>
            <ac:spMk id="56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0:45.935" v="2696" actId="2711"/>
          <ac:spMkLst>
            <pc:docMk/>
            <pc:sldMk cId="0" sldId="258"/>
            <ac:spMk id="57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0:49.860" v="2697" actId="2711"/>
          <ac:spMkLst>
            <pc:docMk/>
            <pc:sldMk cId="0" sldId="258"/>
            <ac:spMk id="58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0:37.169" v="2694" actId="2711"/>
          <ac:spMkLst>
            <pc:docMk/>
            <pc:sldMk cId="0" sldId="258"/>
            <ac:spMk id="59" creationId="{00000000-0000-0000-0000-000000000000}"/>
          </ac:spMkLst>
        </pc:spChg>
        <pc:spChg chg="del">
          <ac:chgData name="Nina Ziessler" userId="52ef9b09-7dc5-48dc-a6c9-3afafda37e46" providerId="ADAL" clId="{04DD29BD-7E2F-4B3E-B922-B6CE9FEEE183}" dt="2024-05-08T14:21:41.977" v="481" actId="478"/>
          <ac:spMkLst>
            <pc:docMk/>
            <pc:sldMk cId="0" sldId="258"/>
            <ac:spMk id="60" creationId="{00000000-0000-0000-0000-000000000000}"/>
          </ac:spMkLst>
        </pc:spChg>
        <pc:spChg chg="add mod">
          <ac:chgData name="Nina Ziessler" userId="52ef9b09-7dc5-48dc-a6c9-3afafda37e46" providerId="ADAL" clId="{04DD29BD-7E2F-4B3E-B922-B6CE9FEEE183}" dt="2024-05-14T08:41:39.203" v="2706" actId="2711"/>
          <ac:spMkLst>
            <pc:docMk/>
            <pc:sldMk cId="0" sldId="258"/>
            <ac:spMk id="60" creationId="{4F92B90D-AB3C-561F-C117-A233E3F8B5CB}"/>
          </ac:spMkLst>
        </pc:spChg>
        <pc:spChg chg="mod">
          <ac:chgData name="Nina Ziessler" userId="52ef9b09-7dc5-48dc-a6c9-3afafda37e46" providerId="ADAL" clId="{04DD29BD-7E2F-4B3E-B922-B6CE9FEEE183}" dt="2024-05-14T08:40:41.257" v="2695" actId="2711"/>
          <ac:spMkLst>
            <pc:docMk/>
            <pc:sldMk cId="0" sldId="258"/>
            <ac:spMk id="61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0:55.277" v="2698" actId="2711"/>
          <ac:spMkLst>
            <pc:docMk/>
            <pc:sldMk cId="0" sldId="258"/>
            <ac:spMk id="62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1:14.569" v="2702" actId="2711"/>
          <ac:spMkLst>
            <pc:docMk/>
            <pc:sldMk cId="0" sldId="258"/>
            <ac:spMk id="63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1:05.759" v="2700" actId="2711"/>
          <ac:spMkLst>
            <pc:docMk/>
            <pc:sldMk cId="0" sldId="258"/>
            <ac:spMk id="64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1:23.056" v="2704" actId="2711"/>
          <ac:spMkLst>
            <pc:docMk/>
            <pc:sldMk cId="0" sldId="258"/>
            <ac:spMk id="65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0:59.700" v="2699" actId="2711"/>
          <ac:spMkLst>
            <pc:docMk/>
            <pc:sldMk cId="0" sldId="258"/>
            <ac:spMk id="66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1:18.452" v="2703" actId="2711"/>
          <ac:spMkLst>
            <pc:docMk/>
            <pc:sldMk cId="0" sldId="258"/>
            <ac:spMk id="67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1:10.430" v="2701" actId="2711"/>
          <ac:spMkLst>
            <pc:docMk/>
            <pc:sldMk cId="0" sldId="258"/>
            <ac:spMk id="68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4T08:41:27.225" v="2705" actId="2711"/>
          <ac:spMkLst>
            <pc:docMk/>
            <pc:sldMk cId="0" sldId="258"/>
            <ac:spMk id="69" creationId="{00000000-0000-0000-0000-000000000000}"/>
          </ac:spMkLst>
        </pc:spChg>
        <pc:spChg chg="mod">
          <ac:chgData name="Nina Ziessler" userId="52ef9b09-7dc5-48dc-a6c9-3afafda37e46" providerId="ADAL" clId="{04DD29BD-7E2F-4B3E-B922-B6CE9FEEE183}" dt="2024-05-10T07:56:09.008" v="845" actId="790"/>
          <ac:spMkLst>
            <pc:docMk/>
            <pc:sldMk cId="0" sldId="258"/>
            <ac:spMk id="70" creationId="{3CE8C886-41B4-AF5A-43AB-87A2390E4882}"/>
          </ac:spMkLst>
        </pc:spChg>
      </pc:sldChg>
      <pc:sldChg chg="addSp delSp modSp add mod">
        <pc:chgData name="Nina Ziessler" userId="52ef9b09-7dc5-48dc-a6c9-3afafda37e46" providerId="ADAL" clId="{04DD29BD-7E2F-4B3E-B922-B6CE9FEEE183}" dt="2024-05-14T08:34:42.823" v="2634" actId="2711"/>
        <pc:sldMkLst>
          <pc:docMk/>
          <pc:sldMk cId="3690818767" sldId="504"/>
        </pc:sldMkLst>
        <pc:spChg chg="add mod">
          <ac:chgData name="Nina Ziessler" userId="52ef9b09-7dc5-48dc-a6c9-3afafda37e46" providerId="ADAL" clId="{04DD29BD-7E2F-4B3E-B922-B6CE9FEEE183}" dt="2024-05-14T08:34:31.995" v="2632" actId="2711"/>
          <ac:spMkLst>
            <pc:docMk/>
            <pc:sldMk cId="3690818767" sldId="504"/>
            <ac:spMk id="2" creationId="{60C109A8-49B3-C36F-B0A8-AB8AD2609E64}"/>
          </ac:spMkLst>
        </pc:spChg>
        <pc:spChg chg="mod">
          <ac:chgData name="Nina Ziessler" userId="52ef9b09-7dc5-48dc-a6c9-3afafda37e46" providerId="ADAL" clId="{04DD29BD-7E2F-4B3E-B922-B6CE9FEEE183}" dt="2024-05-08T13:58:35.459" v="175" actId="403"/>
          <ac:spMkLst>
            <pc:docMk/>
            <pc:sldMk cId="3690818767" sldId="504"/>
            <ac:spMk id="3" creationId="{58613231-C245-7155-610F-CC4E4649A2D8}"/>
          </ac:spMkLst>
        </pc:spChg>
        <pc:spChg chg="mod">
          <ac:chgData name="Nina Ziessler" userId="52ef9b09-7dc5-48dc-a6c9-3afafda37e46" providerId="ADAL" clId="{04DD29BD-7E2F-4B3E-B922-B6CE9FEEE183}" dt="2024-05-13T14:12:40.257" v="1703" actId="1076"/>
          <ac:spMkLst>
            <pc:docMk/>
            <pc:sldMk cId="3690818767" sldId="504"/>
            <ac:spMk id="6" creationId="{6829D8DA-547D-A2E6-9BAB-D4DB4E473406}"/>
          </ac:spMkLst>
        </pc:spChg>
        <pc:spChg chg="add mod">
          <ac:chgData name="Nina Ziessler" userId="52ef9b09-7dc5-48dc-a6c9-3afafda37e46" providerId="ADAL" clId="{04DD29BD-7E2F-4B3E-B922-B6CE9FEEE183}" dt="2024-05-14T08:34:42.823" v="2634" actId="2711"/>
          <ac:spMkLst>
            <pc:docMk/>
            <pc:sldMk cId="3690818767" sldId="504"/>
            <ac:spMk id="7" creationId="{B2E3CB54-0C04-F9C0-D775-BF25F1A79FC7}"/>
          </ac:spMkLst>
        </pc:spChg>
        <pc:spChg chg="add mod">
          <ac:chgData name="Nina Ziessler" userId="52ef9b09-7dc5-48dc-a6c9-3afafda37e46" providerId="ADAL" clId="{04DD29BD-7E2F-4B3E-B922-B6CE9FEEE183}" dt="2024-05-14T08:34:37.655" v="2633" actId="2711"/>
          <ac:spMkLst>
            <pc:docMk/>
            <pc:sldMk cId="3690818767" sldId="504"/>
            <ac:spMk id="8" creationId="{3CA08909-CF4A-5EF1-4B41-F931FA69DF65}"/>
          </ac:spMkLst>
        </pc:spChg>
        <pc:picChg chg="mod">
          <ac:chgData name="Nina Ziessler" userId="52ef9b09-7dc5-48dc-a6c9-3afafda37e46" providerId="ADAL" clId="{04DD29BD-7E2F-4B3E-B922-B6CE9FEEE183}" dt="2024-05-08T15:10:09.551" v="683" actId="14826"/>
          <ac:picMkLst>
            <pc:docMk/>
            <pc:sldMk cId="3690818767" sldId="504"/>
            <ac:picMk id="5" creationId="{08B1E152-82F2-F946-781D-2E87006E3C89}"/>
          </ac:picMkLst>
        </pc:picChg>
        <pc:picChg chg="del">
          <ac:chgData name="Nina Ziessler" userId="52ef9b09-7dc5-48dc-a6c9-3afafda37e46" providerId="ADAL" clId="{04DD29BD-7E2F-4B3E-B922-B6CE9FEEE183}" dt="2024-05-08T14:05:09.459" v="183" actId="478"/>
          <ac:picMkLst>
            <pc:docMk/>
            <pc:sldMk cId="3690818767" sldId="504"/>
            <ac:picMk id="10" creationId="{712EB384-4A8A-83F4-BE05-32ADE57EE331}"/>
          </ac:picMkLst>
        </pc:picChg>
        <pc:picChg chg="del">
          <ac:chgData name="Nina Ziessler" userId="52ef9b09-7dc5-48dc-a6c9-3afafda37e46" providerId="ADAL" clId="{04DD29BD-7E2F-4B3E-B922-B6CE9FEEE183}" dt="2024-05-08T14:05:07.499" v="182" actId="478"/>
          <ac:picMkLst>
            <pc:docMk/>
            <pc:sldMk cId="3690818767" sldId="504"/>
            <ac:picMk id="12" creationId="{BD191586-B3AF-0014-7479-F871D3E0A671}"/>
          </ac:picMkLst>
        </pc:picChg>
      </pc:sldChg>
      <pc:sldChg chg="addSp delSp modSp add mod ord">
        <pc:chgData name="Nina Ziessler" userId="52ef9b09-7dc5-48dc-a6c9-3afafda37e46" providerId="ADAL" clId="{04DD29BD-7E2F-4B3E-B922-B6CE9FEEE183}" dt="2024-05-14T08:35:47.785" v="2642" actId="2711"/>
        <pc:sldMkLst>
          <pc:docMk/>
          <pc:sldMk cId="514037496" sldId="508"/>
        </pc:sldMkLst>
        <pc:spChg chg="add mod">
          <ac:chgData name="Nina Ziessler" userId="52ef9b09-7dc5-48dc-a6c9-3afafda37e46" providerId="ADAL" clId="{04DD29BD-7E2F-4B3E-B922-B6CE9FEEE183}" dt="2024-05-14T08:35:47.785" v="2642" actId="2711"/>
          <ac:spMkLst>
            <pc:docMk/>
            <pc:sldMk cId="514037496" sldId="508"/>
            <ac:spMk id="2" creationId="{61783425-7293-B97E-A2EE-7369E8402B34}"/>
          </ac:spMkLst>
        </pc:spChg>
        <pc:spChg chg="del">
          <ac:chgData name="Nina Ziessler" userId="52ef9b09-7dc5-48dc-a6c9-3afafda37e46" providerId="ADAL" clId="{04DD29BD-7E2F-4B3E-B922-B6CE9FEEE183}" dt="2024-04-30T12:46:12.315" v="138" actId="478"/>
          <ac:spMkLst>
            <pc:docMk/>
            <pc:sldMk cId="514037496" sldId="508"/>
            <ac:spMk id="2" creationId="{8B4639B9-8C84-73A0-D3EC-CA74F9546EDD}"/>
          </ac:spMkLst>
        </pc:spChg>
        <pc:spChg chg="add del mod">
          <ac:chgData name="Nina Ziessler" userId="52ef9b09-7dc5-48dc-a6c9-3afafda37e46" providerId="ADAL" clId="{04DD29BD-7E2F-4B3E-B922-B6CE9FEEE183}" dt="2024-05-08T13:54:20.404" v="145" actId="478"/>
          <ac:spMkLst>
            <pc:docMk/>
            <pc:sldMk cId="514037496" sldId="508"/>
            <ac:spMk id="3" creationId="{D83515C7-E067-5595-F126-D4C02E9853A4}"/>
          </ac:spMkLst>
        </pc:spChg>
        <pc:picChg chg="del mod">
          <ac:chgData name="Nina Ziessler" userId="52ef9b09-7dc5-48dc-a6c9-3afafda37e46" providerId="ADAL" clId="{04DD29BD-7E2F-4B3E-B922-B6CE9FEEE183}" dt="2024-05-08T13:54:17.835" v="144" actId="478"/>
          <ac:picMkLst>
            <pc:docMk/>
            <pc:sldMk cId="514037496" sldId="508"/>
            <ac:picMk id="5" creationId="{F3532F82-E268-9BB8-F352-AEF6DB05F33E}"/>
          </ac:picMkLst>
        </pc:picChg>
        <pc:picChg chg="add mod">
          <ac:chgData name="Nina Ziessler" userId="52ef9b09-7dc5-48dc-a6c9-3afafda37e46" providerId="ADAL" clId="{04DD29BD-7E2F-4B3E-B922-B6CE9FEEE183}" dt="2024-05-08T13:54:32.030" v="148" actId="962"/>
          <ac:picMkLst>
            <pc:docMk/>
            <pc:sldMk cId="514037496" sldId="508"/>
            <ac:picMk id="6" creationId="{F55E606A-86BF-31BD-C22D-F0C12F0B46A3}"/>
          </ac:picMkLst>
        </pc:picChg>
      </pc:sldChg>
      <pc:sldChg chg="addSp delSp modSp add mod">
        <pc:chgData name="Nina Ziessler" userId="52ef9b09-7dc5-48dc-a6c9-3afafda37e46" providerId="ADAL" clId="{04DD29BD-7E2F-4B3E-B922-B6CE9FEEE183}" dt="2024-05-14T08:40:03.533" v="2688" actId="2711"/>
        <pc:sldMkLst>
          <pc:docMk/>
          <pc:sldMk cId="1400271810" sldId="509"/>
        </pc:sldMkLst>
        <pc:spChg chg="add mod">
          <ac:chgData name="Nina Ziessler" userId="52ef9b09-7dc5-48dc-a6c9-3afafda37e46" providerId="ADAL" clId="{04DD29BD-7E2F-4B3E-B922-B6CE9FEEE183}" dt="2024-05-14T08:40:03.533" v="2688" actId="2711"/>
          <ac:spMkLst>
            <pc:docMk/>
            <pc:sldMk cId="1400271810" sldId="509"/>
            <ac:spMk id="2" creationId="{7232EF09-938F-C6FE-A286-6E7F97DF7E79}"/>
          </ac:spMkLst>
        </pc:spChg>
        <pc:picChg chg="add del mod">
          <ac:chgData name="Nina Ziessler" userId="52ef9b09-7dc5-48dc-a6c9-3afafda37e46" providerId="ADAL" clId="{04DD29BD-7E2F-4B3E-B922-B6CE9FEEE183}" dt="2024-05-14T08:20:12.878" v="2579" actId="478"/>
          <ac:picMkLst>
            <pc:docMk/>
            <pc:sldMk cId="1400271810" sldId="509"/>
            <ac:picMk id="3" creationId="{B7EF1531-B303-27FF-B76B-269CE6CE7DAB}"/>
          </ac:picMkLst>
        </pc:picChg>
        <pc:picChg chg="add mod ord">
          <ac:chgData name="Nina Ziessler" userId="52ef9b09-7dc5-48dc-a6c9-3afafda37e46" providerId="ADAL" clId="{04DD29BD-7E2F-4B3E-B922-B6CE9FEEE183}" dt="2024-05-14T08:20:26.873" v="2583" actId="167"/>
          <ac:picMkLst>
            <pc:docMk/>
            <pc:sldMk cId="1400271810" sldId="509"/>
            <ac:picMk id="5" creationId="{300F27BA-5EC2-7941-E763-06561AC1991F}"/>
          </ac:picMkLst>
        </pc:picChg>
        <pc:picChg chg="del">
          <ac:chgData name="Nina Ziessler" userId="52ef9b09-7dc5-48dc-a6c9-3afafda37e46" providerId="ADAL" clId="{04DD29BD-7E2F-4B3E-B922-B6CE9FEEE183}" dt="2024-05-08T13:54:41.451" v="150" actId="478"/>
          <ac:picMkLst>
            <pc:docMk/>
            <pc:sldMk cId="1400271810" sldId="509"/>
            <ac:picMk id="6" creationId="{F55E606A-86BF-31BD-C22D-F0C12F0B46A3}"/>
          </ac:picMkLst>
        </pc:picChg>
      </pc:sldChg>
      <pc:sldChg chg="addSp delSp modSp add del mod">
        <pc:chgData name="Nina Ziessler" userId="52ef9b09-7dc5-48dc-a6c9-3afafda37e46" providerId="ADAL" clId="{04DD29BD-7E2F-4B3E-B922-B6CE9FEEE183}" dt="2024-05-14T08:40:08.886" v="2689" actId="2711"/>
        <pc:sldMkLst>
          <pc:docMk/>
          <pc:sldMk cId="2543720189" sldId="510"/>
        </pc:sldMkLst>
        <pc:spChg chg="add mod">
          <ac:chgData name="Nina Ziessler" userId="52ef9b09-7dc5-48dc-a6c9-3afafda37e46" providerId="ADAL" clId="{04DD29BD-7E2F-4B3E-B922-B6CE9FEEE183}" dt="2024-05-14T08:40:08.886" v="2689" actId="2711"/>
          <ac:spMkLst>
            <pc:docMk/>
            <pc:sldMk cId="2543720189" sldId="510"/>
            <ac:spMk id="2" creationId="{24F35A59-442D-E6D4-DE55-30D7E3C144C4}"/>
          </ac:spMkLst>
        </pc:spChg>
        <pc:picChg chg="del">
          <ac:chgData name="Nina Ziessler" userId="52ef9b09-7dc5-48dc-a6c9-3afafda37e46" providerId="ADAL" clId="{04DD29BD-7E2F-4B3E-B922-B6CE9FEEE183}" dt="2024-05-08T13:55:00.418" v="155" actId="478"/>
          <ac:picMkLst>
            <pc:docMk/>
            <pc:sldMk cId="2543720189" sldId="510"/>
            <ac:picMk id="3" creationId="{B7EF1531-B303-27FF-B76B-269CE6CE7DAB}"/>
          </ac:picMkLst>
        </pc:picChg>
        <pc:picChg chg="add del mod">
          <ac:chgData name="Nina Ziessler" userId="52ef9b09-7dc5-48dc-a6c9-3afafda37e46" providerId="ADAL" clId="{04DD29BD-7E2F-4B3E-B922-B6CE9FEEE183}" dt="2024-05-14T08:20:35.555" v="2586" actId="478"/>
          <ac:picMkLst>
            <pc:docMk/>
            <pc:sldMk cId="2543720189" sldId="510"/>
            <ac:picMk id="4" creationId="{B3F322C8-DF56-20F2-04FF-2C48DA2C405C}"/>
          </ac:picMkLst>
        </pc:picChg>
        <pc:picChg chg="add mod ord">
          <ac:chgData name="Nina Ziessler" userId="52ef9b09-7dc5-48dc-a6c9-3afafda37e46" providerId="ADAL" clId="{04DD29BD-7E2F-4B3E-B922-B6CE9FEEE183}" dt="2024-05-14T08:20:45.085" v="2590" actId="167"/>
          <ac:picMkLst>
            <pc:docMk/>
            <pc:sldMk cId="2543720189" sldId="510"/>
            <ac:picMk id="5" creationId="{7798B767-510E-EEE1-A2AE-67B3045A4DA4}"/>
          </ac:picMkLst>
        </pc:picChg>
      </pc:sldChg>
      <pc:sldChg chg="addSp delSp modSp add del mod modClrScheme chgLayout modNotesTx">
        <pc:chgData name="Nina Ziessler" userId="52ef9b09-7dc5-48dc-a6c9-3afafda37e46" providerId="ADAL" clId="{04DD29BD-7E2F-4B3E-B922-B6CE9FEEE183}" dt="2024-05-14T08:35:14.555" v="2638" actId="2711"/>
        <pc:sldMkLst>
          <pc:docMk/>
          <pc:sldMk cId="4057882614" sldId="511"/>
        </pc:sldMkLst>
        <pc:spChg chg="mod ord">
          <ac:chgData name="Nina Ziessler" userId="52ef9b09-7dc5-48dc-a6c9-3afafda37e46" providerId="ADAL" clId="{04DD29BD-7E2F-4B3E-B922-B6CE9FEEE183}" dt="2024-05-10T08:39:31.175" v="1040" actId="20577"/>
          <ac:spMkLst>
            <pc:docMk/>
            <pc:sldMk cId="4057882614" sldId="511"/>
            <ac:spMk id="2" creationId="{8C681C58-D34E-1AD0-D8A0-85397BCE691F}"/>
          </ac:spMkLst>
        </pc:spChg>
        <pc:spChg chg="mod ord">
          <ac:chgData name="Nina Ziessler" userId="52ef9b09-7dc5-48dc-a6c9-3afafda37e46" providerId="ADAL" clId="{04DD29BD-7E2F-4B3E-B922-B6CE9FEEE183}" dt="2024-05-14T06:16:26.461" v="2459" actId="1076"/>
          <ac:spMkLst>
            <pc:docMk/>
            <pc:sldMk cId="4057882614" sldId="511"/>
            <ac:spMk id="3" creationId="{D537138B-91FC-E7E3-443C-55155A53EEA6}"/>
          </ac:spMkLst>
        </pc:spChg>
        <pc:spChg chg="del">
          <ac:chgData name="Nina Ziessler" userId="52ef9b09-7dc5-48dc-a6c9-3afafda37e46" providerId="ADAL" clId="{04DD29BD-7E2F-4B3E-B922-B6CE9FEEE183}" dt="2024-05-10T07:36:52.685" v="761" actId="478"/>
          <ac:spMkLst>
            <pc:docMk/>
            <pc:sldMk cId="4057882614" sldId="511"/>
            <ac:spMk id="4" creationId="{2AB4B39E-DCD2-CB7D-40C9-F5DA59CE28AB}"/>
          </ac:spMkLst>
        </pc:spChg>
        <pc:spChg chg="add mod">
          <ac:chgData name="Nina Ziessler" userId="52ef9b09-7dc5-48dc-a6c9-3afafda37e46" providerId="ADAL" clId="{04DD29BD-7E2F-4B3E-B922-B6CE9FEEE183}" dt="2024-05-14T08:35:01.892" v="2636" actId="2711"/>
          <ac:spMkLst>
            <pc:docMk/>
            <pc:sldMk cId="4057882614" sldId="511"/>
            <ac:spMk id="4" creationId="{436AB5CA-E944-0AE1-13A2-27ACBAA8DC0D}"/>
          </ac:spMkLst>
        </pc:spChg>
        <pc:spChg chg="mod">
          <ac:chgData name="Nina Ziessler" userId="52ef9b09-7dc5-48dc-a6c9-3afafda37e46" providerId="ADAL" clId="{04DD29BD-7E2F-4B3E-B922-B6CE9FEEE183}" dt="2024-05-14T08:35:14.555" v="2638" actId="2711"/>
          <ac:spMkLst>
            <pc:docMk/>
            <pc:sldMk cId="4057882614" sldId="511"/>
            <ac:spMk id="6" creationId="{F96734F2-BB11-A90D-F02E-0F375C98E3A1}"/>
          </ac:spMkLst>
        </pc:spChg>
        <pc:spChg chg="add del mod ord">
          <ac:chgData name="Nina Ziessler" userId="52ef9b09-7dc5-48dc-a6c9-3afafda37e46" providerId="ADAL" clId="{04DD29BD-7E2F-4B3E-B922-B6CE9FEEE183}" dt="2024-05-08T14:06:02.087" v="191" actId="700"/>
          <ac:spMkLst>
            <pc:docMk/>
            <pc:sldMk cId="4057882614" sldId="511"/>
            <ac:spMk id="7" creationId="{6C4B4A86-EF54-CE4A-3A70-751038652F48}"/>
          </ac:spMkLst>
        </pc:spChg>
        <pc:spChg chg="add mod">
          <ac:chgData name="Nina Ziessler" userId="52ef9b09-7dc5-48dc-a6c9-3afafda37e46" providerId="ADAL" clId="{04DD29BD-7E2F-4B3E-B922-B6CE9FEEE183}" dt="2024-05-14T08:35:08.134" v="2637" actId="2711"/>
          <ac:spMkLst>
            <pc:docMk/>
            <pc:sldMk cId="4057882614" sldId="511"/>
            <ac:spMk id="7" creationId="{B6180FBF-ECEF-B098-363C-E47FA82F5FF0}"/>
          </ac:spMkLst>
        </pc:spChg>
        <pc:picChg chg="mod">
          <ac:chgData name="Nina Ziessler" userId="52ef9b09-7dc5-48dc-a6c9-3afafda37e46" providerId="ADAL" clId="{04DD29BD-7E2F-4B3E-B922-B6CE9FEEE183}" dt="2024-05-10T08:09:58.163" v="890" actId="14100"/>
          <ac:picMkLst>
            <pc:docMk/>
            <pc:sldMk cId="4057882614" sldId="511"/>
            <ac:picMk id="5" creationId="{095497B3-016C-783E-5978-73A45B2F25F6}"/>
          </ac:picMkLst>
        </pc:picChg>
      </pc:sldChg>
      <pc:sldChg chg="add del">
        <pc:chgData name="Nina Ziessler" userId="52ef9b09-7dc5-48dc-a6c9-3afafda37e46" providerId="ADAL" clId="{04DD29BD-7E2F-4B3E-B922-B6CE9FEEE183}" dt="2024-05-08T14:58:52.243" v="557"/>
        <pc:sldMkLst>
          <pc:docMk/>
          <pc:sldMk cId="332398224" sldId="512"/>
        </pc:sldMkLst>
      </pc:sldChg>
      <pc:sldChg chg="addSp modSp add mod">
        <pc:chgData name="Nina Ziessler" userId="52ef9b09-7dc5-48dc-a6c9-3afafda37e46" providerId="ADAL" clId="{04DD29BD-7E2F-4B3E-B922-B6CE9FEEE183}" dt="2024-05-14T08:39:44.755" v="2685" actId="2711"/>
        <pc:sldMkLst>
          <pc:docMk/>
          <pc:sldMk cId="2942229278" sldId="512"/>
        </pc:sldMkLst>
        <pc:spChg chg="mod">
          <ac:chgData name="Nina Ziessler" userId="52ef9b09-7dc5-48dc-a6c9-3afafda37e46" providerId="ADAL" clId="{04DD29BD-7E2F-4B3E-B922-B6CE9FEEE183}" dt="2024-05-14T08:09:48.759" v="2573" actId="404"/>
          <ac:spMkLst>
            <pc:docMk/>
            <pc:sldMk cId="2942229278" sldId="512"/>
            <ac:spMk id="2" creationId="{8B4639B9-8C84-73A0-D3EC-CA74F9546EDD}"/>
          </ac:spMkLst>
        </pc:spChg>
        <pc:spChg chg="add mod">
          <ac:chgData name="Nina Ziessler" userId="52ef9b09-7dc5-48dc-a6c9-3afafda37e46" providerId="ADAL" clId="{04DD29BD-7E2F-4B3E-B922-B6CE9FEEE183}" dt="2024-05-14T08:39:39.807" v="2684" actId="2711"/>
          <ac:spMkLst>
            <pc:docMk/>
            <pc:sldMk cId="2942229278" sldId="512"/>
            <ac:spMk id="3" creationId="{FE6E54AC-FEC2-2668-615C-C98774E4F662}"/>
          </ac:spMkLst>
        </pc:spChg>
        <pc:spChg chg="add mod">
          <ac:chgData name="Nina Ziessler" userId="52ef9b09-7dc5-48dc-a6c9-3afafda37e46" providerId="ADAL" clId="{04DD29BD-7E2F-4B3E-B922-B6CE9FEEE183}" dt="2024-05-14T08:39:44.755" v="2685" actId="2711"/>
          <ac:spMkLst>
            <pc:docMk/>
            <pc:sldMk cId="2942229278" sldId="512"/>
            <ac:spMk id="4" creationId="{B7016DDB-B9B7-6DC2-EBE8-7466BE63C0BD}"/>
          </ac:spMkLst>
        </pc:spChg>
        <pc:spChg chg="add mod">
          <ac:chgData name="Nina Ziessler" userId="52ef9b09-7dc5-48dc-a6c9-3afafda37e46" providerId="ADAL" clId="{04DD29BD-7E2F-4B3E-B922-B6CE9FEEE183}" dt="2024-05-14T08:11:05.148" v="2578" actId="14100"/>
          <ac:spMkLst>
            <pc:docMk/>
            <pc:sldMk cId="2942229278" sldId="512"/>
            <ac:spMk id="6" creationId="{C3D1DC5E-B6AE-A176-3A0F-89BCABA641C9}"/>
          </ac:spMkLst>
        </pc:spChg>
        <pc:graphicFrameChg chg="mod modGraphic">
          <ac:chgData name="Nina Ziessler" userId="52ef9b09-7dc5-48dc-a6c9-3afafda37e46" providerId="ADAL" clId="{04DD29BD-7E2F-4B3E-B922-B6CE9FEEE183}" dt="2024-05-14T08:32:06.747" v="2610" actId="20577"/>
          <ac:graphicFrameMkLst>
            <pc:docMk/>
            <pc:sldMk cId="2942229278" sldId="512"/>
            <ac:graphicFrameMk id="5" creationId="{92F3B118-42B4-ACDC-8790-5CC33214563D}"/>
          </ac:graphicFrameMkLst>
        </pc:graphicFrameChg>
      </pc:sldChg>
      <pc:sldChg chg="add del">
        <pc:chgData name="Nina Ziessler" userId="52ef9b09-7dc5-48dc-a6c9-3afafda37e46" providerId="ADAL" clId="{04DD29BD-7E2F-4B3E-B922-B6CE9FEEE183}" dt="2024-05-08T14:58:47.032" v="555"/>
        <pc:sldMkLst>
          <pc:docMk/>
          <pc:sldMk cId="3923387338" sldId="512"/>
        </pc:sldMkLst>
      </pc:sldChg>
      <pc:sldChg chg="addSp delSp modSp add mod">
        <pc:chgData name="Nina Ziessler" userId="52ef9b09-7dc5-48dc-a6c9-3afafda37e46" providerId="ADAL" clId="{04DD29BD-7E2F-4B3E-B922-B6CE9FEEE183}" dt="2024-05-14T08:39:54.359" v="2687" actId="2711"/>
        <pc:sldMkLst>
          <pc:docMk/>
          <pc:sldMk cId="930932118" sldId="513"/>
        </pc:sldMkLst>
        <pc:spChg chg="mod">
          <ac:chgData name="Nina Ziessler" userId="52ef9b09-7dc5-48dc-a6c9-3afafda37e46" providerId="ADAL" clId="{04DD29BD-7E2F-4B3E-B922-B6CE9FEEE183}" dt="2024-05-14T08:09:55.697" v="2574" actId="404"/>
          <ac:spMkLst>
            <pc:docMk/>
            <pc:sldMk cId="930932118" sldId="513"/>
            <ac:spMk id="2" creationId="{8B4639B9-8C84-73A0-D3EC-CA74F9546EDD}"/>
          </ac:spMkLst>
        </pc:spChg>
        <pc:spChg chg="add mod">
          <ac:chgData name="Nina Ziessler" userId="52ef9b09-7dc5-48dc-a6c9-3afafda37e46" providerId="ADAL" clId="{04DD29BD-7E2F-4B3E-B922-B6CE9FEEE183}" dt="2024-05-14T08:39:54.359" v="2687" actId="2711"/>
          <ac:spMkLst>
            <pc:docMk/>
            <pc:sldMk cId="930932118" sldId="513"/>
            <ac:spMk id="3" creationId="{8651BFA7-B044-906D-78B9-DD118FB63655}"/>
          </ac:spMkLst>
        </pc:spChg>
        <pc:spChg chg="del">
          <ac:chgData name="Nina Ziessler" userId="52ef9b09-7dc5-48dc-a6c9-3afafda37e46" providerId="ADAL" clId="{04DD29BD-7E2F-4B3E-B922-B6CE9FEEE183}" dt="2024-05-08T14:59:10.208" v="560" actId="478"/>
          <ac:spMkLst>
            <pc:docMk/>
            <pc:sldMk cId="930932118" sldId="513"/>
            <ac:spMk id="3" creationId="{88922B8D-470C-E45C-C625-6990D1028F6F}"/>
          </ac:spMkLst>
        </pc:spChg>
        <pc:spChg chg="add mod">
          <ac:chgData name="Nina Ziessler" userId="52ef9b09-7dc5-48dc-a6c9-3afafda37e46" providerId="ADAL" clId="{04DD29BD-7E2F-4B3E-B922-B6CE9FEEE183}" dt="2024-05-14T08:39:50.548" v="2686" actId="2711"/>
          <ac:spMkLst>
            <pc:docMk/>
            <pc:sldMk cId="930932118" sldId="513"/>
            <ac:spMk id="4" creationId="{E7703AA2-36B7-6F7C-E2DD-B1D9B8E21A8D}"/>
          </ac:spMkLst>
        </pc:spChg>
        <pc:graphicFrameChg chg="mod modGraphic">
          <ac:chgData name="Nina Ziessler" userId="52ef9b09-7dc5-48dc-a6c9-3afafda37e46" providerId="ADAL" clId="{04DD29BD-7E2F-4B3E-B922-B6CE9FEEE183}" dt="2024-05-14T08:33:06.779" v="2631" actId="20577"/>
          <ac:graphicFrameMkLst>
            <pc:docMk/>
            <pc:sldMk cId="930932118" sldId="513"/>
            <ac:graphicFrameMk id="5" creationId="{92F3B118-42B4-ACDC-8790-5CC33214563D}"/>
          </ac:graphicFrameMkLst>
        </pc:graphicFrameChg>
      </pc:sldChg>
      <pc:sldChg chg="modSp add del mod">
        <pc:chgData name="Nina Ziessler" userId="52ef9b09-7dc5-48dc-a6c9-3afafda37e46" providerId="ADAL" clId="{04DD29BD-7E2F-4B3E-B922-B6CE9FEEE183}" dt="2024-05-07T10:47:44.434" v="143" actId="47"/>
        <pc:sldMkLst>
          <pc:docMk/>
          <pc:sldMk cId="1470242877" sldId="514"/>
        </pc:sldMkLst>
        <pc:spChg chg="mod">
          <ac:chgData name="Nina Ziessler" userId="52ef9b09-7dc5-48dc-a6c9-3afafda37e46" providerId="ADAL" clId="{04DD29BD-7E2F-4B3E-B922-B6CE9FEEE183}" dt="2024-04-30T12:45:15.570" v="109" actId="1076"/>
          <ac:spMkLst>
            <pc:docMk/>
            <pc:sldMk cId="1470242877" sldId="514"/>
            <ac:spMk id="2" creationId="{8B4639B9-8C84-73A0-D3EC-CA74F9546EDD}"/>
          </ac:spMkLst>
        </pc:spChg>
        <pc:spChg chg="mod">
          <ac:chgData name="Nina Ziessler" userId="52ef9b09-7dc5-48dc-a6c9-3afafda37e46" providerId="ADAL" clId="{04DD29BD-7E2F-4B3E-B922-B6CE9FEEE183}" dt="2024-04-30T12:45:23.619" v="135" actId="20577"/>
          <ac:spMkLst>
            <pc:docMk/>
            <pc:sldMk cId="1470242877" sldId="514"/>
            <ac:spMk id="3" creationId="{88922B8D-470C-E45C-C625-6990D1028F6F}"/>
          </ac:spMkLst>
        </pc:spChg>
      </pc:sldChg>
      <pc:sldChg chg="addSp delSp modSp add mod">
        <pc:chgData name="Nina Ziessler" userId="52ef9b09-7dc5-48dc-a6c9-3afafda37e46" providerId="ADAL" clId="{04DD29BD-7E2F-4B3E-B922-B6CE9FEEE183}" dt="2024-05-14T08:35:39.125" v="2641" actId="2711"/>
        <pc:sldMkLst>
          <pc:docMk/>
          <pc:sldMk cId="2199229647" sldId="514"/>
        </pc:sldMkLst>
        <pc:spChg chg="mod">
          <ac:chgData name="Nina Ziessler" userId="52ef9b09-7dc5-48dc-a6c9-3afafda37e46" providerId="ADAL" clId="{04DD29BD-7E2F-4B3E-B922-B6CE9FEEE183}" dt="2024-05-10T08:24:19.912" v="1036" actId="20577"/>
          <ac:spMkLst>
            <pc:docMk/>
            <pc:sldMk cId="2199229647" sldId="514"/>
            <ac:spMk id="2" creationId="{8C681C58-D34E-1AD0-D8A0-85397BCE691F}"/>
          </ac:spMkLst>
        </pc:spChg>
        <pc:spChg chg="mod">
          <ac:chgData name="Nina Ziessler" userId="52ef9b09-7dc5-48dc-a6c9-3afafda37e46" providerId="ADAL" clId="{04DD29BD-7E2F-4B3E-B922-B6CE9FEEE183}" dt="2024-05-14T06:16:46.385" v="2472" actId="20577"/>
          <ac:spMkLst>
            <pc:docMk/>
            <pc:sldMk cId="2199229647" sldId="514"/>
            <ac:spMk id="3" creationId="{D537138B-91FC-E7E3-443C-55155A53EEA6}"/>
          </ac:spMkLst>
        </pc:spChg>
        <pc:spChg chg="mod">
          <ac:chgData name="Nina Ziessler" userId="52ef9b09-7dc5-48dc-a6c9-3afafda37e46" providerId="ADAL" clId="{04DD29BD-7E2F-4B3E-B922-B6CE9FEEE183}" dt="2024-05-14T08:35:39.125" v="2641" actId="2711"/>
          <ac:spMkLst>
            <pc:docMk/>
            <pc:sldMk cId="2199229647" sldId="514"/>
            <ac:spMk id="6" creationId="{F96734F2-BB11-A90D-F02E-0F375C98E3A1}"/>
          </ac:spMkLst>
        </pc:spChg>
        <pc:spChg chg="add mod">
          <ac:chgData name="Nina Ziessler" userId="52ef9b09-7dc5-48dc-a6c9-3afafda37e46" providerId="ADAL" clId="{04DD29BD-7E2F-4B3E-B922-B6CE9FEEE183}" dt="2024-05-14T08:35:29.257" v="2639" actId="2711"/>
          <ac:spMkLst>
            <pc:docMk/>
            <pc:sldMk cId="2199229647" sldId="514"/>
            <ac:spMk id="8" creationId="{4B96236E-A8D1-D50E-9A90-35C33A3E5E5F}"/>
          </ac:spMkLst>
        </pc:spChg>
        <pc:spChg chg="add mod">
          <ac:chgData name="Nina Ziessler" userId="52ef9b09-7dc5-48dc-a6c9-3afafda37e46" providerId="ADAL" clId="{04DD29BD-7E2F-4B3E-B922-B6CE9FEEE183}" dt="2024-05-14T08:35:35.299" v="2640" actId="2711"/>
          <ac:spMkLst>
            <pc:docMk/>
            <pc:sldMk cId="2199229647" sldId="514"/>
            <ac:spMk id="9" creationId="{5BA85FBD-726E-1FD1-04ED-ED00983BCCE3}"/>
          </ac:spMkLst>
        </pc:spChg>
        <pc:picChg chg="del">
          <ac:chgData name="Nina Ziessler" userId="52ef9b09-7dc5-48dc-a6c9-3afafda37e46" providerId="ADAL" clId="{04DD29BD-7E2F-4B3E-B922-B6CE9FEEE183}" dt="2024-05-13T14:56:17.956" v="2414" actId="478"/>
          <ac:picMkLst>
            <pc:docMk/>
            <pc:sldMk cId="2199229647" sldId="514"/>
            <ac:picMk id="5" creationId="{095497B3-016C-783E-5978-73A45B2F25F6}"/>
          </ac:picMkLst>
        </pc:picChg>
        <pc:picChg chg="add mod ord modCrop">
          <ac:chgData name="Nina Ziessler" userId="52ef9b09-7dc5-48dc-a6c9-3afafda37e46" providerId="ADAL" clId="{04DD29BD-7E2F-4B3E-B922-B6CE9FEEE183}" dt="2024-05-14T06:15:09.393" v="2449" actId="167"/>
          <ac:picMkLst>
            <pc:docMk/>
            <pc:sldMk cId="2199229647" sldId="514"/>
            <ac:picMk id="7" creationId="{15C2782A-2ED8-7721-D56E-5FA3419DF17D}"/>
          </ac:picMkLst>
        </pc:picChg>
      </pc:sldChg>
      <pc:sldChg chg="addSp delSp modSp add mod">
        <pc:chgData name="Nina Ziessler" userId="52ef9b09-7dc5-48dc-a6c9-3afafda37e46" providerId="ADAL" clId="{04DD29BD-7E2F-4B3E-B922-B6CE9FEEE183}" dt="2024-05-14T08:34:52.299" v="2635" actId="2711"/>
        <pc:sldMkLst>
          <pc:docMk/>
          <pc:sldMk cId="655234333" sldId="515"/>
        </pc:sldMkLst>
        <pc:spChg chg="mod">
          <ac:chgData name="Nina Ziessler" userId="52ef9b09-7dc5-48dc-a6c9-3afafda37e46" providerId="ADAL" clId="{04DD29BD-7E2F-4B3E-B922-B6CE9FEEE183}" dt="2024-05-13T11:11:57.711" v="1451" actId="20577"/>
          <ac:spMkLst>
            <pc:docMk/>
            <pc:sldMk cId="655234333" sldId="515"/>
            <ac:spMk id="2" creationId="{8C681C58-D34E-1AD0-D8A0-85397BCE691F}"/>
          </ac:spMkLst>
        </pc:spChg>
        <pc:spChg chg="mod">
          <ac:chgData name="Nina Ziessler" userId="52ef9b09-7dc5-48dc-a6c9-3afafda37e46" providerId="ADAL" clId="{04DD29BD-7E2F-4B3E-B922-B6CE9FEEE183}" dt="2024-05-13T14:52:26.163" v="2393" actId="6549"/>
          <ac:spMkLst>
            <pc:docMk/>
            <pc:sldMk cId="655234333" sldId="515"/>
            <ac:spMk id="3" creationId="{D537138B-91FC-E7E3-443C-55155A53EEA6}"/>
          </ac:spMkLst>
        </pc:spChg>
        <pc:spChg chg="del">
          <ac:chgData name="Nina Ziessler" userId="52ef9b09-7dc5-48dc-a6c9-3afafda37e46" providerId="ADAL" clId="{04DD29BD-7E2F-4B3E-B922-B6CE9FEEE183}" dt="2024-05-13T11:12:47.525" v="1574" actId="478"/>
          <ac:spMkLst>
            <pc:docMk/>
            <pc:sldMk cId="655234333" sldId="515"/>
            <ac:spMk id="6" creationId="{F96734F2-BB11-A90D-F02E-0F375C98E3A1}"/>
          </ac:spMkLst>
        </pc:spChg>
        <pc:spChg chg="add mod">
          <ac:chgData name="Nina Ziessler" userId="52ef9b09-7dc5-48dc-a6c9-3afafda37e46" providerId="ADAL" clId="{04DD29BD-7E2F-4B3E-B922-B6CE9FEEE183}" dt="2024-05-14T08:34:52.299" v="2635" actId="2711"/>
          <ac:spMkLst>
            <pc:docMk/>
            <pc:sldMk cId="655234333" sldId="515"/>
            <ac:spMk id="10" creationId="{213DCFD0-2A46-6D8C-0670-9BEB33E9751F}"/>
          </ac:spMkLst>
        </pc:spChg>
        <pc:picChg chg="del">
          <ac:chgData name="Nina Ziessler" userId="52ef9b09-7dc5-48dc-a6c9-3afafda37e46" providerId="ADAL" clId="{04DD29BD-7E2F-4B3E-B922-B6CE9FEEE183}" dt="2024-05-13T11:12:39.941" v="1573" actId="478"/>
          <ac:picMkLst>
            <pc:docMk/>
            <pc:sldMk cId="655234333" sldId="515"/>
            <ac:picMk id="5" creationId="{095497B3-016C-783E-5978-73A45B2F25F6}"/>
          </ac:picMkLst>
        </pc:picChg>
        <pc:picChg chg="add mod">
          <ac:chgData name="Nina Ziessler" userId="52ef9b09-7dc5-48dc-a6c9-3afafda37e46" providerId="ADAL" clId="{04DD29BD-7E2F-4B3E-B922-B6CE9FEEE183}" dt="2024-05-13T14:47:29.548" v="2366" actId="1076"/>
          <ac:picMkLst>
            <pc:docMk/>
            <pc:sldMk cId="655234333" sldId="515"/>
            <ac:picMk id="7" creationId="{4F210182-BD1D-61FB-0F30-9434647E811E}"/>
          </ac:picMkLst>
        </pc:picChg>
        <pc:picChg chg="add mod">
          <ac:chgData name="Nina Ziessler" userId="52ef9b09-7dc5-48dc-a6c9-3afafda37e46" providerId="ADAL" clId="{04DD29BD-7E2F-4B3E-B922-B6CE9FEEE183}" dt="2024-05-13T14:45:11.253" v="2288" actId="1076"/>
          <ac:picMkLst>
            <pc:docMk/>
            <pc:sldMk cId="655234333" sldId="515"/>
            <ac:picMk id="9" creationId="{A8A050F0-623E-224B-0FF2-7656EE4E4387}"/>
          </ac:picMkLst>
        </pc:picChg>
      </pc:sldChg>
      <pc:sldChg chg="add del mod modClrScheme chgLayout">
        <pc:chgData name="Nina Ziessler" userId="52ef9b09-7dc5-48dc-a6c9-3afafda37e46" providerId="ADAL" clId="{04DD29BD-7E2F-4B3E-B922-B6CE9FEEE183}" dt="2024-05-08T14:12:31.633" v="227" actId="47"/>
        <pc:sldMkLst>
          <pc:docMk/>
          <pc:sldMk cId="47349900" sldId="517"/>
        </pc:sldMkLst>
      </pc:sldChg>
      <pc:sldChg chg="add del">
        <pc:chgData name="Nina Ziessler" userId="52ef9b09-7dc5-48dc-a6c9-3afafda37e46" providerId="ADAL" clId="{04DD29BD-7E2F-4B3E-B922-B6CE9FEEE183}" dt="2024-05-08T14:12:31.633" v="227" actId="47"/>
        <pc:sldMkLst>
          <pc:docMk/>
          <pc:sldMk cId="648593235" sldId="51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EDF15-EFC3-442B-846D-5477B69F0A40}" type="datetimeFigureOut">
              <a:rPr lang="fi-FI" smtClean="0"/>
              <a:t>18.6.2024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2A3D4-90AC-465D-9872-01B36096A44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122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9E36-F9DE-3CCB-E8B2-A3A67910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C639397-81CD-D2CB-FA65-DC0B19137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CC87676-D68B-2CE0-DA68-FB624A4BE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9F152C3-3AA6-F9CC-0CFF-E7E225F20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E8C81-BEEB-484E-94A5-D38E643CF1C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53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9E36-F9DE-3CCB-E8B2-A3A67910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C639397-81CD-D2CB-FA65-DC0B19137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CC87676-D68B-2CE0-DA68-FB624A4BE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9F152C3-3AA6-F9CC-0CFF-E7E225F20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E8C81-BEEB-484E-94A5-D38E643CF1C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9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9E36-F9DE-3CCB-E8B2-A3A67910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C639397-81CD-D2CB-FA65-DC0B19137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CC87676-D68B-2CE0-DA68-FB624A4BE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9F152C3-3AA6-F9CC-0CFF-E7E225F20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E8C81-BEEB-484E-94A5-D38E643CF1C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21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B70-00A7-46D6-BB31-BDACECC70190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27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2A3D4-90AC-465D-9872-01B36096A44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510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B70-00A7-46D6-BB31-BDACECC7019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8878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B70-00A7-46D6-BB31-BDACECC70190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62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B1CB70-00A7-46D6-BB31-BDACECC70190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956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69E36-F9DE-3CCB-E8B2-A3A679101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C639397-81CD-D2CB-FA65-DC0B191376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ACC87676-D68B-2CE0-DA68-FB624A4BE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9F152C3-3AA6-F9CC-0CFF-E7E225F206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BE8C81-BEEB-484E-94A5-D38E643CF1C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24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 sekä 2 keskikokoista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92414" y="0"/>
            <a:ext cx="8600484" cy="7244543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7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872" y="548640"/>
            <a:ext cx="7680960" cy="198882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fi-FI" noProof="0">
                <a:solidFill>
                  <a:prstClr val="black">
                    <a:tint val="75000"/>
                  </a:prstClr>
                </a:solidFill>
              </a:rPr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743200"/>
            <a:ext cx="7639812" cy="6528816"/>
          </a:xfrm>
        </p:spPr>
        <p:txBody>
          <a:bodyPr rtlCol="0"/>
          <a:lstStyle>
            <a:lvl1pPr marL="0" indent="0">
              <a:buNone/>
              <a:defRPr sz="3600"/>
            </a:lvl1pPr>
            <a:lvl2pPr marL="342900">
              <a:defRPr/>
            </a:lvl2pPr>
            <a:lvl3pPr marL="685800">
              <a:defRPr/>
            </a:lvl3pPr>
            <a:lvl4pPr marL="1028700">
              <a:defRPr/>
            </a:lvl4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207052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EDAD-551C-632C-A40E-C965A150F5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CE355-EB99-9F4B-B3AC-4F6300FB7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8C17F-90F9-3AE3-05AF-EB6E4742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18.6.2024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656EF-F2DF-B966-AF07-CB794DB3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8619-4BD5-606D-F95A-38BFA947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0830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AFDF6-EABB-B754-694E-54B1C2C2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A9AB2-E178-1F37-38D7-C836CFCF9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D25CC-897A-E750-0604-F6D4E616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18.6.2024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79D0-8319-E088-2BE8-ACDC18ED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B7AA3-0DD9-B3C3-F406-40B69467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78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E2B7E-B5B6-5704-DF30-FC8E47EE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4A4416-6786-C458-F7E1-9CCBC8FA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97512"/>
            <a:ext cx="15773400" cy="141198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3CEAC-8E1D-B6F5-901F-74CB1953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18.6.2024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33806-E402-52A9-2398-E4098A839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CA97E-6F78-7B4A-D99D-901360936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550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F84D-B461-09BD-D5C0-15DA48A3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690C-60F1-5A57-1BC0-4DFEAB9F6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5CAB1-E511-D2DC-2AED-CC4DF30A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559769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6DC67-82BD-BA2C-BADD-311EA29B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18.6.2024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07453-1C28-76E4-348A-1E469C3F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F727BA-5831-C3A1-966A-270EAA96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78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B2EB-026A-A87B-F03C-870BF4357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6CD7A-E81A-64E2-2B16-1BF5501C5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C9CE7-B0C3-99C6-B257-39289CA2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58C47-0299-9B3E-960B-3BC7CFDBC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80584-45E5-5701-6031-93052486B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455533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DAC03C-9727-E448-948B-494498E0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18.6.2024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C1398D-63E1-AAFF-A774-3767C0C1B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13A4E-EB8A-F56C-7372-0C20D6F1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8247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2B80-D9CD-EA47-A58E-B78657C66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E2B2C-22AE-2FA6-9FD0-05ABA640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18.6.2024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5F4E7-0190-CF88-CA32-FA350D38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0E5C3-D54F-4000-722B-C11B0755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912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BC4E6-4428-41C8-1D5B-CAA662014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18.6.2024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E3C05A-2227-6FD4-8744-01574F98F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CC7327-0DA9-4BD4-F43B-4D65090A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002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87F9-7456-315A-0E29-57188F43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1136D-AD0F-AE91-7F4D-76147B790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688162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D4762-4598-FA2D-47E9-152302EF8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C9979-DE40-A9BE-2512-27BEDE9D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18.6.2024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A688C-36A7-7BAF-A454-B07FCAE8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BC9B4-F450-7BC3-EB08-E05C196D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3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5CFF7-3A9C-AD74-F4EC-D8D9175E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E28591-FC18-DAD2-9E73-7ADE8E826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6908261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C2509-A2BD-1274-D7B2-79BA7393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69C344-1199-E939-FE35-9E2352268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18.6.2024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303AA-6FBA-8F3A-115D-1A554D42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A8A69-D210-9CCA-0E14-C0CE7E9D9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324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CE48591-B3A8-4E81-912D-E0728F02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A600B5-3458-B93F-4F88-D317A9BF2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531DB-EFB9-46EE-A54A-12A29C7E48FD}" type="datetimeFigureOut">
              <a:rPr lang="fi-FI" smtClean="0"/>
              <a:t>18.6.2024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E0E116D-39E7-BCE7-FCD7-59CD908E7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9296AB4-A474-C05B-8F31-12545F4F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2184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dia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  <a:noFill/>
        </p:spPr>
        <p:txBody>
          <a:bodyPr rtlCol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356" y="555900"/>
            <a:ext cx="8885763" cy="8885763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rtlCol="0" anchor="b" anchorCtr="0">
            <a:no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2" name="Päivämäärän paikkamerkki 2">
            <a:extLst>
              <a:ext uri="{FF2B5EF4-FFF2-40B4-BE49-F238E27FC236}">
                <a16:creationId xmlns:a16="http://schemas.microsoft.com/office/drawing/2014/main" id="{0E420C12-3192-F6CD-3535-1856D53F926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57300" y="9534526"/>
            <a:ext cx="4114800" cy="547688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3">
            <a:extLst>
              <a:ext uri="{FF2B5EF4-FFF2-40B4-BE49-F238E27FC236}">
                <a16:creationId xmlns:a16="http://schemas.microsoft.com/office/drawing/2014/main" id="{7845B297-8BF3-041D-08D8-3E528D987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fi-FI" noProof="0">
                <a:solidFill>
                  <a:prstClr val="black">
                    <a:tint val="75000"/>
                  </a:prstClr>
                </a:solidFill>
              </a:rPr>
              <a:t>Esityksen otsikko</a:t>
            </a:r>
          </a:p>
        </p:txBody>
      </p:sp>
      <p:sp>
        <p:nvSpPr>
          <p:cNvPr id="7" name="Dian numeron paikkamerkki 4">
            <a:extLst>
              <a:ext uri="{FF2B5EF4-FFF2-40B4-BE49-F238E27FC236}">
                <a16:creationId xmlns:a16="http://schemas.microsoft.com/office/drawing/2014/main" id="{D30AA492-9583-FD03-9A5C-74D8B753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14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ekä 2 keskikokoista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92414" y="0"/>
            <a:ext cx="8600484" cy="7244543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2700"/>
            </a:lvl1pPr>
          </a:lstStyle>
          <a:p>
            <a:pPr rtl="0"/>
            <a:r>
              <a:rPr lang="fi-FI" noProof="0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872" y="548640"/>
            <a:ext cx="7680960" cy="1988820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fi-FI" noProof="0">
                <a:solidFill>
                  <a:prstClr val="black">
                    <a:tint val="75000"/>
                  </a:prstClr>
                </a:solidFill>
              </a:rPr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743200"/>
            <a:ext cx="7639812" cy="6528816"/>
          </a:xfrm>
        </p:spPr>
        <p:txBody>
          <a:bodyPr rtlCol="0"/>
          <a:lstStyle>
            <a:lvl1pPr marL="0" indent="0">
              <a:buNone/>
              <a:defRPr sz="3600"/>
            </a:lvl1pPr>
            <a:lvl2pPr marL="342900">
              <a:defRPr/>
            </a:lvl2pPr>
            <a:lvl3pPr marL="685800">
              <a:defRPr/>
            </a:lvl3pPr>
            <a:lvl4pPr marL="1028700">
              <a:defRPr/>
            </a:lvl4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66114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fi-FI" noProof="0">
                <a:solidFill>
                  <a:prstClr val="black">
                    <a:tint val="75000"/>
                  </a:prstClr>
                </a:solidFill>
              </a:rPr>
              <a:t>3.9.20XX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fi-FI" noProof="0">
                <a:solidFill>
                  <a:prstClr val="black">
                    <a:tint val="75000"/>
                  </a:prstClr>
                </a:solidFill>
              </a:rPr>
              <a:t>Esityksen otsikko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fi-FI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fi-FI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866644"/>
            <a:ext cx="15773400" cy="5789613"/>
          </a:xfrm>
        </p:spPr>
        <p:txBody>
          <a:bodyPr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0423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0C023-4A45-2D37-6E26-A2E1980DD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79373-F2CA-041E-E241-04292DB46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5757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61686-9317-28F1-B5E2-C4511D088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531DB-EFB9-46EE-A54A-12A29C7E48FD}" type="datetimeFigureOut">
              <a:rPr lang="fi-FI" smtClean="0"/>
              <a:t>18.6.2024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F6C9F-D01D-A27B-B66A-CFCBDF8D6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16DC9-3C61-CBAF-EDD9-B18EB8403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8170-2B21-4724-BB9E-7C952E4559C3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05E177E-26C9-7BDE-6182-328B6A63E91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379" y="8698335"/>
            <a:ext cx="2734322" cy="7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6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f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aktabaari.fi/dil/a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hyperlink" Target="https://elementsofai.com/fi" TargetMode="External"/><Relationship Id="rId4" Type="http://schemas.openxmlformats.org/officeDocument/2006/relationships/hyperlink" Target="https://yle.fi/a/74-2006229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deed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eniorsurf.fi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Teko%C3%A4ly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uroparl.europa.eu/topics/fi/article/20200827STO85804/mita-tekoaly-on-ja-mihin-sita-kaytetaan" TargetMode="External"/><Relationship Id="rId5" Type="http://schemas.openxmlformats.org/officeDocument/2006/relationships/hyperlink" Target="https://tim.jyu.fi/view/kurssit/tie/tiep1000/tekoalyn-sovellukset/kirja#vahva-ja-heikko-teko%C3%A4ly" TargetMode="External"/><Relationship Id="rId4" Type="http://schemas.openxmlformats.org/officeDocument/2006/relationships/hyperlink" Target="https://tekoalyaika.fi/mista-on-ky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openai.com/" TargetMode="External"/><Relationship Id="rId2" Type="http://schemas.openxmlformats.org/officeDocument/2006/relationships/hyperlink" Target="https://bing.com/ch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mini.google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no.com/" TargetMode="External"/><Relationship Id="rId2" Type="http://schemas.openxmlformats.org/officeDocument/2006/relationships/hyperlink" Target="https://firefly.adob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ns.googl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58613231-C245-7155-610F-CC4E4649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24" y="3112224"/>
            <a:ext cx="7680960" cy="3225155"/>
          </a:xfrm>
        </p:spPr>
        <p:txBody>
          <a:bodyPr>
            <a:noAutofit/>
          </a:bodyPr>
          <a:lstStyle/>
          <a:p>
            <a:r>
              <a:rPr lang="fi-FI" sz="6600" b="1" dirty="0">
                <a:solidFill>
                  <a:srgbClr val="330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Tekoälyä </a:t>
            </a:r>
            <a:br>
              <a:rPr lang="fi-FI" sz="6600" b="1" dirty="0">
                <a:solidFill>
                  <a:srgbClr val="330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i-FI" sz="6600" b="1" dirty="0">
                <a:solidFill>
                  <a:srgbClr val="3300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senioreille</a:t>
            </a:r>
            <a:endParaRPr lang="fi-FI" sz="6600" dirty="0">
              <a:solidFill>
                <a:srgbClr val="330065"/>
              </a:solidFill>
            </a:endParaRP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676023C3-34C6-FA64-AFED-D0B2B200A3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8B1E152-82F2-F946-781D-2E87006E3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r="3832"/>
          <a:stretch/>
        </p:blipFill>
        <p:spPr>
          <a:xfrm>
            <a:off x="9392414" y="16"/>
            <a:ext cx="8600484" cy="7244528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  <a:noFill/>
        </p:spPr>
      </p:pic>
      <p:sp>
        <p:nvSpPr>
          <p:cNvPr id="2" name="TextBox 36">
            <a:extLst>
              <a:ext uri="{FF2B5EF4-FFF2-40B4-BE49-F238E27FC236}">
                <a16:creationId xmlns:a16="http://schemas.microsoft.com/office/drawing/2014/main" id="{60C109A8-49B3-C36F-B0A8-AB8AD2609E64}"/>
              </a:ext>
            </a:extLst>
          </p:cNvPr>
          <p:cNvSpPr txBox="1"/>
          <p:nvPr/>
        </p:nvSpPr>
        <p:spPr>
          <a:xfrm>
            <a:off x="1003124" y="9218400"/>
            <a:ext cx="7899752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CC BY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Digiopastajien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valtakunnallinen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opintopiiri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B2E3CB54-0C04-F9C0-D775-BF25F1A79FC7}"/>
              </a:ext>
            </a:extLst>
          </p:cNvPr>
          <p:cNvSpPr txBox="1"/>
          <p:nvPr/>
        </p:nvSpPr>
        <p:spPr>
          <a:xfrm>
            <a:off x="10591800" y="7617600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Kuva </a:t>
            </a:r>
            <a:r>
              <a:rPr lang="en-US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luotu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Adobe </a:t>
            </a:r>
            <a:r>
              <a:rPr lang="en-US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Firefly:lla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3AC997BF-04F4-7BAA-1977-6AF1426EED2A}"/>
              </a:ext>
            </a:extLst>
          </p:cNvPr>
          <p:cNvSpPr txBox="1"/>
          <p:nvPr/>
        </p:nvSpPr>
        <p:spPr>
          <a:xfrm>
            <a:off x="10070924" y="9294190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www.seniorsurf.fi</a:t>
            </a:r>
          </a:p>
        </p:txBody>
      </p:sp>
    </p:spTree>
    <p:extLst>
      <p:ext uri="{BB962C8B-B14F-4D97-AF65-F5344CB8AC3E}">
        <p14:creationId xmlns:p14="http://schemas.microsoft.com/office/powerpoint/2010/main" val="369081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0B586-E9F7-C58D-25A6-CEC12F46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vakaappaus, Fontti&#10;&#10;Kuvaus luotu automaattisesti">
            <a:extLst>
              <a:ext uri="{FF2B5EF4-FFF2-40B4-BE49-F238E27FC236}">
                <a16:creationId xmlns:a16="http://schemas.microsoft.com/office/drawing/2014/main" id="{300F27BA-5EC2-7941-E763-06561AC19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extBox 36">
            <a:extLst>
              <a:ext uri="{FF2B5EF4-FFF2-40B4-BE49-F238E27FC236}">
                <a16:creationId xmlns:a16="http://schemas.microsoft.com/office/drawing/2014/main" id="{7232EF09-938F-C6FE-A286-6E7F97DF7E79}"/>
              </a:ext>
            </a:extLst>
          </p:cNvPr>
          <p:cNvSpPr txBox="1"/>
          <p:nvPr/>
        </p:nvSpPr>
        <p:spPr>
          <a:xfrm>
            <a:off x="9982200" y="9639300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www.seniorsurf.fi</a:t>
            </a:r>
          </a:p>
        </p:txBody>
      </p:sp>
    </p:spTree>
    <p:extLst>
      <p:ext uri="{BB962C8B-B14F-4D97-AF65-F5344CB8AC3E}">
        <p14:creationId xmlns:p14="http://schemas.microsoft.com/office/powerpoint/2010/main" val="1400271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0B586-E9F7-C58D-25A6-CEC12F46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7798B767-510E-EEE1-A2AE-67B3045A4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extBox 36">
            <a:extLst>
              <a:ext uri="{FF2B5EF4-FFF2-40B4-BE49-F238E27FC236}">
                <a16:creationId xmlns:a16="http://schemas.microsoft.com/office/drawing/2014/main" id="{24F35A59-442D-E6D4-DE55-30D7E3C144C4}"/>
              </a:ext>
            </a:extLst>
          </p:cNvPr>
          <p:cNvSpPr txBox="1"/>
          <p:nvPr/>
        </p:nvSpPr>
        <p:spPr>
          <a:xfrm>
            <a:off x="10058400" y="9563100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www.seniorsurf.fi</a:t>
            </a:r>
          </a:p>
        </p:txBody>
      </p:sp>
    </p:spTree>
    <p:extLst>
      <p:ext uri="{BB962C8B-B14F-4D97-AF65-F5344CB8AC3E}">
        <p14:creationId xmlns:p14="http://schemas.microsoft.com/office/powerpoint/2010/main" val="2543720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1" y="2587304"/>
            <a:ext cx="7924598" cy="1745519"/>
            <a:chOff x="0" y="0"/>
            <a:chExt cx="2087137" cy="459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87137" cy="459725"/>
            </a:xfrm>
            <a:custGeom>
              <a:avLst/>
              <a:gdLst/>
              <a:ahLst/>
              <a:cxnLst/>
              <a:rect l="l" t="t" r="r" b="b"/>
              <a:pathLst>
                <a:path w="2087137" h="459725">
                  <a:moveTo>
                    <a:pt x="49824" y="0"/>
                  </a:moveTo>
                  <a:lnTo>
                    <a:pt x="2037313" y="0"/>
                  </a:lnTo>
                  <a:cubicBezTo>
                    <a:pt x="2064830" y="0"/>
                    <a:pt x="2087137" y="22307"/>
                    <a:pt x="2087137" y="49824"/>
                  </a:cubicBezTo>
                  <a:lnTo>
                    <a:pt x="2087137" y="409901"/>
                  </a:lnTo>
                  <a:cubicBezTo>
                    <a:pt x="2087137" y="437418"/>
                    <a:pt x="2064830" y="459725"/>
                    <a:pt x="2037313" y="459725"/>
                  </a:cubicBezTo>
                  <a:lnTo>
                    <a:pt x="49824" y="459725"/>
                  </a:lnTo>
                  <a:cubicBezTo>
                    <a:pt x="22307" y="459725"/>
                    <a:pt x="0" y="437418"/>
                    <a:pt x="0" y="409901"/>
                  </a:cubicBezTo>
                  <a:lnTo>
                    <a:pt x="0" y="49824"/>
                  </a:lnTo>
                  <a:cubicBezTo>
                    <a:pt x="0" y="22307"/>
                    <a:pt x="22307" y="0"/>
                    <a:pt x="49824" y="0"/>
                  </a:cubicBezTo>
                  <a:close/>
                </a:path>
              </a:pathLst>
            </a:custGeom>
            <a:solidFill>
              <a:srgbClr val="330066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087137" cy="50735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1" y="2597384"/>
            <a:ext cx="3384275" cy="1735439"/>
            <a:chOff x="0" y="0"/>
            <a:chExt cx="933778" cy="4570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33778" cy="457070"/>
            </a:xfrm>
            <a:custGeom>
              <a:avLst/>
              <a:gdLst/>
              <a:ahLst/>
              <a:cxnLst/>
              <a:rect l="l" t="t" r="r" b="b"/>
              <a:pathLst>
                <a:path w="933778" h="457070">
                  <a:moveTo>
                    <a:pt x="111365" y="0"/>
                  </a:moveTo>
                  <a:lnTo>
                    <a:pt x="822413" y="0"/>
                  </a:lnTo>
                  <a:cubicBezTo>
                    <a:pt x="883918" y="0"/>
                    <a:pt x="933778" y="49860"/>
                    <a:pt x="933778" y="111365"/>
                  </a:cubicBezTo>
                  <a:lnTo>
                    <a:pt x="933778" y="345705"/>
                  </a:lnTo>
                  <a:cubicBezTo>
                    <a:pt x="933778" y="375241"/>
                    <a:pt x="922045" y="403567"/>
                    <a:pt x="901160" y="424452"/>
                  </a:cubicBezTo>
                  <a:cubicBezTo>
                    <a:pt x="880275" y="445337"/>
                    <a:pt x="851949" y="457070"/>
                    <a:pt x="822413" y="457070"/>
                  </a:cubicBezTo>
                  <a:lnTo>
                    <a:pt x="111365" y="457070"/>
                  </a:lnTo>
                  <a:cubicBezTo>
                    <a:pt x="49860" y="457070"/>
                    <a:pt x="0" y="407210"/>
                    <a:pt x="0" y="345705"/>
                  </a:cubicBezTo>
                  <a:lnTo>
                    <a:pt x="0" y="111365"/>
                  </a:lnTo>
                  <a:cubicBezTo>
                    <a:pt x="0" y="49860"/>
                    <a:pt x="49860" y="0"/>
                    <a:pt x="111365" y="0"/>
                  </a:cubicBezTo>
                  <a:close/>
                </a:path>
              </a:pathLst>
            </a:custGeom>
            <a:solidFill>
              <a:srgbClr val="330066">
                <a:alpha val="19608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933778" cy="50469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1" y="4472274"/>
            <a:ext cx="7924598" cy="1794123"/>
            <a:chOff x="0" y="0"/>
            <a:chExt cx="2087137" cy="47252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87137" cy="472526"/>
            </a:xfrm>
            <a:custGeom>
              <a:avLst/>
              <a:gdLst/>
              <a:ahLst/>
              <a:cxnLst/>
              <a:rect l="l" t="t" r="r" b="b"/>
              <a:pathLst>
                <a:path w="2087137" h="472526">
                  <a:moveTo>
                    <a:pt x="49824" y="0"/>
                  </a:moveTo>
                  <a:lnTo>
                    <a:pt x="2037313" y="0"/>
                  </a:lnTo>
                  <a:cubicBezTo>
                    <a:pt x="2064830" y="0"/>
                    <a:pt x="2087137" y="22307"/>
                    <a:pt x="2087137" y="49824"/>
                  </a:cubicBezTo>
                  <a:lnTo>
                    <a:pt x="2087137" y="422702"/>
                  </a:lnTo>
                  <a:cubicBezTo>
                    <a:pt x="2087137" y="450219"/>
                    <a:pt x="2064830" y="472526"/>
                    <a:pt x="2037313" y="472526"/>
                  </a:cubicBezTo>
                  <a:lnTo>
                    <a:pt x="49824" y="472526"/>
                  </a:lnTo>
                  <a:cubicBezTo>
                    <a:pt x="22307" y="472526"/>
                    <a:pt x="0" y="450219"/>
                    <a:pt x="0" y="422702"/>
                  </a:cubicBezTo>
                  <a:lnTo>
                    <a:pt x="0" y="49824"/>
                  </a:lnTo>
                  <a:cubicBezTo>
                    <a:pt x="0" y="22307"/>
                    <a:pt x="22307" y="0"/>
                    <a:pt x="49824" y="0"/>
                  </a:cubicBezTo>
                  <a:close/>
                </a:path>
              </a:pathLst>
            </a:custGeom>
            <a:solidFill>
              <a:srgbClr val="330066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2087137" cy="520151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1" y="4472274"/>
            <a:ext cx="3384275" cy="1794123"/>
            <a:chOff x="0" y="0"/>
            <a:chExt cx="933778" cy="47252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33778" cy="472526"/>
            </a:xfrm>
            <a:custGeom>
              <a:avLst/>
              <a:gdLst/>
              <a:ahLst/>
              <a:cxnLst/>
              <a:rect l="l" t="t" r="r" b="b"/>
              <a:pathLst>
                <a:path w="933778" h="472526">
                  <a:moveTo>
                    <a:pt x="111365" y="0"/>
                  </a:moveTo>
                  <a:lnTo>
                    <a:pt x="822413" y="0"/>
                  </a:lnTo>
                  <a:cubicBezTo>
                    <a:pt x="883918" y="0"/>
                    <a:pt x="933778" y="49860"/>
                    <a:pt x="933778" y="111365"/>
                  </a:cubicBezTo>
                  <a:lnTo>
                    <a:pt x="933778" y="361161"/>
                  </a:lnTo>
                  <a:cubicBezTo>
                    <a:pt x="933778" y="390697"/>
                    <a:pt x="922045" y="419023"/>
                    <a:pt x="901160" y="439908"/>
                  </a:cubicBezTo>
                  <a:cubicBezTo>
                    <a:pt x="880275" y="460793"/>
                    <a:pt x="851949" y="472526"/>
                    <a:pt x="822413" y="472526"/>
                  </a:cubicBezTo>
                  <a:lnTo>
                    <a:pt x="111365" y="472526"/>
                  </a:lnTo>
                  <a:cubicBezTo>
                    <a:pt x="49860" y="472526"/>
                    <a:pt x="0" y="422666"/>
                    <a:pt x="0" y="361161"/>
                  </a:cubicBezTo>
                  <a:lnTo>
                    <a:pt x="0" y="111365"/>
                  </a:lnTo>
                  <a:cubicBezTo>
                    <a:pt x="0" y="49860"/>
                    <a:pt x="49860" y="0"/>
                    <a:pt x="111365" y="0"/>
                  </a:cubicBezTo>
                  <a:close/>
                </a:path>
              </a:pathLst>
            </a:custGeom>
            <a:solidFill>
              <a:srgbClr val="330066">
                <a:alpha val="19608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933778" cy="520151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1" y="6409271"/>
            <a:ext cx="7924598" cy="1501625"/>
            <a:chOff x="0" y="0"/>
            <a:chExt cx="2087137" cy="3954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87137" cy="395489"/>
            </a:xfrm>
            <a:custGeom>
              <a:avLst/>
              <a:gdLst/>
              <a:ahLst/>
              <a:cxnLst/>
              <a:rect l="l" t="t" r="r" b="b"/>
              <a:pathLst>
                <a:path w="2087137" h="395489">
                  <a:moveTo>
                    <a:pt x="49824" y="0"/>
                  </a:moveTo>
                  <a:lnTo>
                    <a:pt x="2037313" y="0"/>
                  </a:lnTo>
                  <a:cubicBezTo>
                    <a:pt x="2064830" y="0"/>
                    <a:pt x="2087137" y="22307"/>
                    <a:pt x="2087137" y="49824"/>
                  </a:cubicBezTo>
                  <a:lnTo>
                    <a:pt x="2087137" y="345665"/>
                  </a:lnTo>
                  <a:cubicBezTo>
                    <a:pt x="2087137" y="373182"/>
                    <a:pt x="2064830" y="395489"/>
                    <a:pt x="2037313" y="395489"/>
                  </a:cubicBezTo>
                  <a:lnTo>
                    <a:pt x="49824" y="395489"/>
                  </a:lnTo>
                  <a:cubicBezTo>
                    <a:pt x="22307" y="395489"/>
                    <a:pt x="0" y="373182"/>
                    <a:pt x="0" y="345665"/>
                  </a:cubicBezTo>
                  <a:lnTo>
                    <a:pt x="0" y="49824"/>
                  </a:lnTo>
                  <a:cubicBezTo>
                    <a:pt x="0" y="22307"/>
                    <a:pt x="22307" y="0"/>
                    <a:pt x="49824" y="0"/>
                  </a:cubicBezTo>
                  <a:close/>
                </a:path>
              </a:pathLst>
            </a:custGeom>
            <a:solidFill>
              <a:srgbClr val="330066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87137" cy="44311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1" y="8053771"/>
            <a:ext cx="7924598" cy="1501625"/>
            <a:chOff x="0" y="0"/>
            <a:chExt cx="2087137" cy="3954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87137" cy="395489"/>
            </a:xfrm>
            <a:custGeom>
              <a:avLst/>
              <a:gdLst/>
              <a:ahLst/>
              <a:cxnLst/>
              <a:rect l="l" t="t" r="r" b="b"/>
              <a:pathLst>
                <a:path w="2087137" h="395489">
                  <a:moveTo>
                    <a:pt x="49824" y="0"/>
                  </a:moveTo>
                  <a:lnTo>
                    <a:pt x="2037313" y="0"/>
                  </a:lnTo>
                  <a:cubicBezTo>
                    <a:pt x="2064830" y="0"/>
                    <a:pt x="2087137" y="22307"/>
                    <a:pt x="2087137" y="49824"/>
                  </a:cubicBezTo>
                  <a:lnTo>
                    <a:pt x="2087137" y="345665"/>
                  </a:lnTo>
                  <a:cubicBezTo>
                    <a:pt x="2087137" y="373182"/>
                    <a:pt x="2064830" y="395489"/>
                    <a:pt x="2037313" y="395489"/>
                  </a:cubicBezTo>
                  <a:lnTo>
                    <a:pt x="49824" y="395489"/>
                  </a:lnTo>
                  <a:cubicBezTo>
                    <a:pt x="22307" y="395489"/>
                    <a:pt x="0" y="373182"/>
                    <a:pt x="0" y="345665"/>
                  </a:cubicBezTo>
                  <a:lnTo>
                    <a:pt x="0" y="49824"/>
                  </a:lnTo>
                  <a:cubicBezTo>
                    <a:pt x="0" y="22307"/>
                    <a:pt x="22307" y="0"/>
                    <a:pt x="49824" y="0"/>
                  </a:cubicBezTo>
                  <a:close/>
                </a:path>
              </a:pathLst>
            </a:custGeom>
            <a:solidFill>
              <a:srgbClr val="330066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2087137" cy="44311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2" y="8053770"/>
            <a:ext cx="3373230" cy="1502142"/>
            <a:chOff x="0" y="0"/>
            <a:chExt cx="933778" cy="39562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33778" cy="395626"/>
            </a:xfrm>
            <a:custGeom>
              <a:avLst/>
              <a:gdLst/>
              <a:ahLst/>
              <a:cxnLst/>
              <a:rect l="l" t="t" r="r" b="b"/>
              <a:pathLst>
                <a:path w="933778" h="395626">
                  <a:moveTo>
                    <a:pt x="111365" y="0"/>
                  </a:moveTo>
                  <a:lnTo>
                    <a:pt x="822413" y="0"/>
                  </a:lnTo>
                  <a:cubicBezTo>
                    <a:pt x="883918" y="0"/>
                    <a:pt x="933778" y="49860"/>
                    <a:pt x="933778" y="111365"/>
                  </a:cubicBezTo>
                  <a:lnTo>
                    <a:pt x="933778" y="284261"/>
                  </a:lnTo>
                  <a:cubicBezTo>
                    <a:pt x="933778" y="313797"/>
                    <a:pt x="922045" y="342123"/>
                    <a:pt x="901160" y="363008"/>
                  </a:cubicBezTo>
                  <a:cubicBezTo>
                    <a:pt x="880275" y="383893"/>
                    <a:pt x="851949" y="395626"/>
                    <a:pt x="822413" y="395626"/>
                  </a:cubicBezTo>
                  <a:lnTo>
                    <a:pt x="111365" y="395626"/>
                  </a:lnTo>
                  <a:cubicBezTo>
                    <a:pt x="49860" y="395626"/>
                    <a:pt x="0" y="345766"/>
                    <a:pt x="0" y="284261"/>
                  </a:cubicBezTo>
                  <a:lnTo>
                    <a:pt x="0" y="111365"/>
                  </a:lnTo>
                  <a:cubicBezTo>
                    <a:pt x="0" y="49860"/>
                    <a:pt x="49860" y="0"/>
                    <a:pt x="111365" y="0"/>
                  </a:cubicBezTo>
                  <a:close/>
                </a:path>
              </a:pathLst>
            </a:custGeom>
            <a:solidFill>
              <a:srgbClr val="330066">
                <a:alpha val="19608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933778" cy="443251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305723" y="2552551"/>
            <a:ext cx="8133737" cy="1745519"/>
            <a:chOff x="0" y="0"/>
            <a:chExt cx="2142218" cy="45972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42218" cy="459725"/>
            </a:xfrm>
            <a:custGeom>
              <a:avLst/>
              <a:gdLst/>
              <a:ahLst/>
              <a:cxnLst/>
              <a:rect l="l" t="t" r="r" b="b"/>
              <a:pathLst>
                <a:path w="2142218" h="459725">
                  <a:moveTo>
                    <a:pt x="48543" y="0"/>
                  </a:moveTo>
                  <a:lnTo>
                    <a:pt x="2093675" y="0"/>
                  </a:lnTo>
                  <a:cubicBezTo>
                    <a:pt x="2120485" y="0"/>
                    <a:pt x="2142218" y="21734"/>
                    <a:pt x="2142218" y="48543"/>
                  </a:cubicBezTo>
                  <a:lnTo>
                    <a:pt x="2142218" y="411182"/>
                  </a:lnTo>
                  <a:cubicBezTo>
                    <a:pt x="2142218" y="424056"/>
                    <a:pt x="2137104" y="436403"/>
                    <a:pt x="2128001" y="445507"/>
                  </a:cubicBezTo>
                  <a:cubicBezTo>
                    <a:pt x="2118897" y="454611"/>
                    <a:pt x="2106550" y="459725"/>
                    <a:pt x="2093675" y="459725"/>
                  </a:cubicBezTo>
                  <a:lnTo>
                    <a:pt x="48543" y="459725"/>
                  </a:lnTo>
                  <a:cubicBezTo>
                    <a:pt x="35669" y="459725"/>
                    <a:pt x="23322" y="454611"/>
                    <a:pt x="14218" y="445507"/>
                  </a:cubicBezTo>
                  <a:cubicBezTo>
                    <a:pt x="5114" y="436403"/>
                    <a:pt x="0" y="424056"/>
                    <a:pt x="0" y="411182"/>
                  </a:cubicBezTo>
                  <a:lnTo>
                    <a:pt x="0" y="48543"/>
                  </a:lnTo>
                  <a:cubicBezTo>
                    <a:pt x="0" y="35669"/>
                    <a:pt x="5114" y="23322"/>
                    <a:pt x="14218" y="14218"/>
                  </a:cubicBezTo>
                  <a:cubicBezTo>
                    <a:pt x="23322" y="5114"/>
                    <a:pt x="35669" y="0"/>
                    <a:pt x="48543" y="0"/>
                  </a:cubicBezTo>
                  <a:close/>
                </a:path>
              </a:pathLst>
            </a:custGeom>
            <a:solidFill>
              <a:srgbClr val="F49638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2142218" cy="507350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305724" y="2597384"/>
            <a:ext cx="3293490" cy="1735439"/>
            <a:chOff x="0" y="0"/>
            <a:chExt cx="894893" cy="45707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94893" cy="457070"/>
            </a:xfrm>
            <a:custGeom>
              <a:avLst/>
              <a:gdLst/>
              <a:ahLst/>
              <a:cxnLst/>
              <a:rect l="l" t="t" r="r" b="b"/>
              <a:pathLst>
                <a:path w="894893" h="457070">
                  <a:moveTo>
                    <a:pt x="116204" y="0"/>
                  </a:moveTo>
                  <a:lnTo>
                    <a:pt x="778689" y="0"/>
                  </a:lnTo>
                  <a:cubicBezTo>
                    <a:pt x="842867" y="0"/>
                    <a:pt x="894893" y="52026"/>
                    <a:pt x="894893" y="116204"/>
                  </a:cubicBezTo>
                  <a:lnTo>
                    <a:pt x="894893" y="340866"/>
                  </a:lnTo>
                  <a:cubicBezTo>
                    <a:pt x="894893" y="405044"/>
                    <a:pt x="842867" y="457070"/>
                    <a:pt x="778689" y="457070"/>
                  </a:cubicBezTo>
                  <a:lnTo>
                    <a:pt x="116204" y="457070"/>
                  </a:lnTo>
                  <a:cubicBezTo>
                    <a:pt x="52026" y="457070"/>
                    <a:pt x="0" y="405044"/>
                    <a:pt x="0" y="340866"/>
                  </a:cubicBezTo>
                  <a:lnTo>
                    <a:pt x="0" y="116204"/>
                  </a:lnTo>
                  <a:cubicBezTo>
                    <a:pt x="0" y="52026"/>
                    <a:pt x="52026" y="0"/>
                    <a:pt x="116204" y="0"/>
                  </a:cubicBezTo>
                  <a:close/>
                </a:path>
              </a:pathLst>
            </a:custGeom>
            <a:solidFill>
              <a:srgbClr val="F49638">
                <a:alpha val="49804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894893" cy="50469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324773" y="4441139"/>
            <a:ext cx="8114687" cy="1825259"/>
            <a:chOff x="0" y="0"/>
            <a:chExt cx="2137201" cy="480727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137201" cy="480727"/>
            </a:xfrm>
            <a:custGeom>
              <a:avLst/>
              <a:gdLst/>
              <a:ahLst/>
              <a:cxnLst/>
              <a:rect l="l" t="t" r="r" b="b"/>
              <a:pathLst>
                <a:path w="2137201" h="480727">
                  <a:moveTo>
                    <a:pt x="48657" y="0"/>
                  </a:moveTo>
                  <a:lnTo>
                    <a:pt x="2088544" y="0"/>
                  </a:lnTo>
                  <a:cubicBezTo>
                    <a:pt x="2101449" y="0"/>
                    <a:pt x="2113825" y="5126"/>
                    <a:pt x="2122950" y="14251"/>
                  </a:cubicBezTo>
                  <a:cubicBezTo>
                    <a:pt x="2132075" y="23376"/>
                    <a:pt x="2137201" y="35753"/>
                    <a:pt x="2137201" y="48657"/>
                  </a:cubicBezTo>
                  <a:lnTo>
                    <a:pt x="2137201" y="432070"/>
                  </a:lnTo>
                  <a:cubicBezTo>
                    <a:pt x="2137201" y="444974"/>
                    <a:pt x="2132075" y="457350"/>
                    <a:pt x="2122950" y="466475"/>
                  </a:cubicBezTo>
                  <a:cubicBezTo>
                    <a:pt x="2113825" y="475600"/>
                    <a:pt x="2101449" y="480727"/>
                    <a:pt x="2088544" y="480727"/>
                  </a:cubicBezTo>
                  <a:lnTo>
                    <a:pt x="48657" y="480727"/>
                  </a:lnTo>
                  <a:cubicBezTo>
                    <a:pt x="35753" y="480727"/>
                    <a:pt x="23376" y="475600"/>
                    <a:pt x="14251" y="466475"/>
                  </a:cubicBezTo>
                  <a:cubicBezTo>
                    <a:pt x="5126" y="457350"/>
                    <a:pt x="0" y="444974"/>
                    <a:pt x="0" y="432070"/>
                  </a:cubicBezTo>
                  <a:lnTo>
                    <a:pt x="0" y="48657"/>
                  </a:lnTo>
                  <a:cubicBezTo>
                    <a:pt x="0" y="35753"/>
                    <a:pt x="5126" y="23376"/>
                    <a:pt x="14251" y="14251"/>
                  </a:cubicBezTo>
                  <a:cubicBezTo>
                    <a:pt x="23376" y="5126"/>
                    <a:pt x="35753" y="0"/>
                    <a:pt x="48657" y="0"/>
                  </a:cubicBezTo>
                  <a:close/>
                </a:path>
              </a:pathLst>
            </a:custGeom>
            <a:solidFill>
              <a:srgbClr val="F49638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2137201" cy="528352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305724" y="4472274"/>
            <a:ext cx="3293490" cy="1794123"/>
            <a:chOff x="0" y="0"/>
            <a:chExt cx="894893" cy="47252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94893" cy="472526"/>
            </a:xfrm>
            <a:custGeom>
              <a:avLst/>
              <a:gdLst/>
              <a:ahLst/>
              <a:cxnLst/>
              <a:rect l="l" t="t" r="r" b="b"/>
              <a:pathLst>
                <a:path w="894893" h="472526">
                  <a:moveTo>
                    <a:pt x="116204" y="0"/>
                  </a:moveTo>
                  <a:lnTo>
                    <a:pt x="778689" y="0"/>
                  </a:lnTo>
                  <a:cubicBezTo>
                    <a:pt x="842867" y="0"/>
                    <a:pt x="894893" y="52026"/>
                    <a:pt x="894893" y="116204"/>
                  </a:cubicBezTo>
                  <a:lnTo>
                    <a:pt x="894893" y="356322"/>
                  </a:lnTo>
                  <a:cubicBezTo>
                    <a:pt x="894893" y="420500"/>
                    <a:pt x="842867" y="472526"/>
                    <a:pt x="778689" y="472526"/>
                  </a:cubicBezTo>
                  <a:lnTo>
                    <a:pt x="116204" y="472526"/>
                  </a:lnTo>
                  <a:cubicBezTo>
                    <a:pt x="52026" y="472526"/>
                    <a:pt x="0" y="420500"/>
                    <a:pt x="0" y="356322"/>
                  </a:cubicBezTo>
                  <a:lnTo>
                    <a:pt x="0" y="116204"/>
                  </a:lnTo>
                  <a:cubicBezTo>
                    <a:pt x="0" y="52026"/>
                    <a:pt x="52026" y="0"/>
                    <a:pt x="116204" y="0"/>
                  </a:cubicBezTo>
                  <a:close/>
                </a:path>
              </a:pathLst>
            </a:custGeom>
            <a:solidFill>
              <a:srgbClr val="F49638">
                <a:alpha val="49804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894893" cy="520151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9324773" y="6409271"/>
            <a:ext cx="8114687" cy="1501625"/>
            <a:chOff x="0" y="0"/>
            <a:chExt cx="2137201" cy="3954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137201" cy="395489"/>
            </a:xfrm>
            <a:custGeom>
              <a:avLst/>
              <a:gdLst/>
              <a:ahLst/>
              <a:cxnLst/>
              <a:rect l="l" t="t" r="r" b="b"/>
              <a:pathLst>
                <a:path w="2137201" h="395489">
                  <a:moveTo>
                    <a:pt x="48657" y="0"/>
                  </a:moveTo>
                  <a:lnTo>
                    <a:pt x="2088544" y="0"/>
                  </a:lnTo>
                  <a:cubicBezTo>
                    <a:pt x="2101449" y="0"/>
                    <a:pt x="2113825" y="5126"/>
                    <a:pt x="2122950" y="14251"/>
                  </a:cubicBezTo>
                  <a:cubicBezTo>
                    <a:pt x="2132075" y="23376"/>
                    <a:pt x="2137201" y="35753"/>
                    <a:pt x="2137201" y="48657"/>
                  </a:cubicBezTo>
                  <a:lnTo>
                    <a:pt x="2137201" y="346832"/>
                  </a:lnTo>
                  <a:cubicBezTo>
                    <a:pt x="2137201" y="359737"/>
                    <a:pt x="2132075" y="372113"/>
                    <a:pt x="2122950" y="381238"/>
                  </a:cubicBezTo>
                  <a:cubicBezTo>
                    <a:pt x="2113825" y="390363"/>
                    <a:pt x="2101449" y="395489"/>
                    <a:pt x="2088544" y="395489"/>
                  </a:cubicBezTo>
                  <a:lnTo>
                    <a:pt x="48657" y="395489"/>
                  </a:lnTo>
                  <a:cubicBezTo>
                    <a:pt x="35753" y="395489"/>
                    <a:pt x="23376" y="390363"/>
                    <a:pt x="14251" y="381238"/>
                  </a:cubicBezTo>
                  <a:cubicBezTo>
                    <a:pt x="5126" y="372113"/>
                    <a:pt x="0" y="359737"/>
                    <a:pt x="0" y="346832"/>
                  </a:cubicBezTo>
                  <a:lnTo>
                    <a:pt x="0" y="48657"/>
                  </a:lnTo>
                  <a:cubicBezTo>
                    <a:pt x="0" y="35753"/>
                    <a:pt x="5126" y="23376"/>
                    <a:pt x="14251" y="14251"/>
                  </a:cubicBezTo>
                  <a:cubicBezTo>
                    <a:pt x="23376" y="5126"/>
                    <a:pt x="35753" y="0"/>
                    <a:pt x="48657" y="0"/>
                  </a:cubicBezTo>
                  <a:close/>
                </a:path>
              </a:pathLst>
            </a:custGeom>
            <a:solidFill>
              <a:srgbClr val="F49638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2137201" cy="44311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9324773" y="6409271"/>
            <a:ext cx="3235934" cy="1501625"/>
            <a:chOff x="0" y="0"/>
            <a:chExt cx="894893" cy="39549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94893" cy="395489"/>
            </a:xfrm>
            <a:custGeom>
              <a:avLst/>
              <a:gdLst/>
              <a:ahLst/>
              <a:cxnLst/>
              <a:rect l="l" t="t" r="r" b="b"/>
              <a:pathLst>
                <a:path w="894893" h="395489">
                  <a:moveTo>
                    <a:pt x="116204" y="0"/>
                  </a:moveTo>
                  <a:lnTo>
                    <a:pt x="778689" y="0"/>
                  </a:lnTo>
                  <a:cubicBezTo>
                    <a:pt x="842867" y="0"/>
                    <a:pt x="894893" y="52026"/>
                    <a:pt x="894893" y="116204"/>
                  </a:cubicBezTo>
                  <a:lnTo>
                    <a:pt x="894893" y="279285"/>
                  </a:lnTo>
                  <a:cubicBezTo>
                    <a:pt x="894893" y="343463"/>
                    <a:pt x="842867" y="395489"/>
                    <a:pt x="778689" y="395489"/>
                  </a:cubicBezTo>
                  <a:lnTo>
                    <a:pt x="116204" y="395489"/>
                  </a:lnTo>
                  <a:cubicBezTo>
                    <a:pt x="52026" y="395489"/>
                    <a:pt x="0" y="343463"/>
                    <a:pt x="0" y="279285"/>
                  </a:cubicBezTo>
                  <a:lnTo>
                    <a:pt x="0" y="116204"/>
                  </a:lnTo>
                  <a:cubicBezTo>
                    <a:pt x="0" y="52026"/>
                    <a:pt x="52026" y="0"/>
                    <a:pt x="116204" y="0"/>
                  </a:cubicBezTo>
                  <a:close/>
                </a:path>
              </a:pathLst>
            </a:custGeom>
            <a:solidFill>
              <a:srgbClr val="F49638">
                <a:alpha val="49804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47625"/>
              <a:ext cx="894893" cy="44311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9305723" y="8054290"/>
            <a:ext cx="8133737" cy="1501625"/>
            <a:chOff x="0" y="0"/>
            <a:chExt cx="2142218" cy="39549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2142218" cy="395489"/>
            </a:xfrm>
            <a:custGeom>
              <a:avLst/>
              <a:gdLst/>
              <a:ahLst/>
              <a:cxnLst/>
              <a:rect l="l" t="t" r="r" b="b"/>
              <a:pathLst>
                <a:path w="2142218" h="395489">
                  <a:moveTo>
                    <a:pt x="48543" y="0"/>
                  </a:moveTo>
                  <a:lnTo>
                    <a:pt x="2093675" y="0"/>
                  </a:lnTo>
                  <a:cubicBezTo>
                    <a:pt x="2120485" y="0"/>
                    <a:pt x="2142218" y="21734"/>
                    <a:pt x="2142218" y="48543"/>
                  </a:cubicBezTo>
                  <a:lnTo>
                    <a:pt x="2142218" y="346946"/>
                  </a:lnTo>
                  <a:cubicBezTo>
                    <a:pt x="2142218" y="359821"/>
                    <a:pt x="2137104" y="372168"/>
                    <a:pt x="2128001" y="381272"/>
                  </a:cubicBezTo>
                  <a:cubicBezTo>
                    <a:pt x="2118897" y="390375"/>
                    <a:pt x="2106550" y="395489"/>
                    <a:pt x="2093675" y="395489"/>
                  </a:cubicBezTo>
                  <a:lnTo>
                    <a:pt x="48543" y="395489"/>
                  </a:lnTo>
                  <a:cubicBezTo>
                    <a:pt x="35669" y="395489"/>
                    <a:pt x="23322" y="390375"/>
                    <a:pt x="14218" y="381272"/>
                  </a:cubicBezTo>
                  <a:cubicBezTo>
                    <a:pt x="5114" y="372168"/>
                    <a:pt x="0" y="359821"/>
                    <a:pt x="0" y="346946"/>
                  </a:cubicBezTo>
                  <a:lnTo>
                    <a:pt x="0" y="48543"/>
                  </a:lnTo>
                  <a:cubicBezTo>
                    <a:pt x="0" y="35669"/>
                    <a:pt x="5114" y="23322"/>
                    <a:pt x="14218" y="14218"/>
                  </a:cubicBezTo>
                  <a:cubicBezTo>
                    <a:pt x="23322" y="5114"/>
                    <a:pt x="35669" y="0"/>
                    <a:pt x="48543" y="0"/>
                  </a:cubicBezTo>
                  <a:close/>
                </a:path>
              </a:pathLst>
            </a:custGeom>
            <a:solidFill>
              <a:srgbClr val="F49638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2142218" cy="44311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9324773" y="8027262"/>
            <a:ext cx="3235934" cy="1528650"/>
            <a:chOff x="0" y="0"/>
            <a:chExt cx="894893" cy="40260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94893" cy="402607"/>
            </a:xfrm>
            <a:custGeom>
              <a:avLst/>
              <a:gdLst/>
              <a:ahLst/>
              <a:cxnLst/>
              <a:rect l="l" t="t" r="r" b="b"/>
              <a:pathLst>
                <a:path w="894893" h="402607">
                  <a:moveTo>
                    <a:pt x="116204" y="0"/>
                  </a:moveTo>
                  <a:lnTo>
                    <a:pt x="778689" y="0"/>
                  </a:lnTo>
                  <a:cubicBezTo>
                    <a:pt x="842867" y="0"/>
                    <a:pt x="894893" y="52026"/>
                    <a:pt x="894893" y="116204"/>
                  </a:cubicBezTo>
                  <a:lnTo>
                    <a:pt x="894893" y="286403"/>
                  </a:lnTo>
                  <a:cubicBezTo>
                    <a:pt x="894893" y="350581"/>
                    <a:pt x="842867" y="402607"/>
                    <a:pt x="778689" y="402607"/>
                  </a:cubicBezTo>
                  <a:lnTo>
                    <a:pt x="116204" y="402607"/>
                  </a:lnTo>
                  <a:cubicBezTo>
                    <a:pt x="52026" y="402607"/>
                    <a:pt x="0" y="350581"/>
                    <a:pt x="0" y="286403"/>
                  </a:cubicBezTo>
                  <a:lnTo>
                    <a:pt x="0" y="116204"/>
                  </a:lnTo>
                  <a:cubicBezTo>
                    <a:pt x="0" y="52026"/>
                    <a:pt x="52026" y="0"/>
                    <a:pt x="116204" y="0"/>
                  </a:cubicBezTo>
                  <a:close/>
                </a:path>
              </a:pathLst>
            </a:custGeom>
            <a:solidFill>
              <a:srgbClr val="F49638">
                <a:alpha val="49804"/>
              </a:srgbClr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94893" cy="450232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085141" y="598482"/>
            <a:ext cx="13806516" cy="890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41"/>
              </a:lnSpc>
            </a:pPr>
            <a:r>
              <a:rPr lang="fi-FI" sz="4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Deepfake</a:t>
            </a:r>
            <a:r>
              <a:rPr lang="fi-FI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kasvojen ja äänen syväväärennös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055915" y="1854675"/>
            <a:ext cx="4867477" cy="453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fi-FI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Esimerkkejä hyötykäytöstä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305723" y="1858177"/>
            <a:ext cx="4867477" cy="453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fi-FI" sz="2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Esimerkkejä väärinkäytöstä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322732" y="2981549"/>
            <a:ext cx="2785170" cy="861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fi-FI"/>
            </a:defPPr>
            <a:lvl1pPr>
              <a:lnSpc>
                <a:spcPts val="2239"/>
              </a:lnSpc>
              <a:defRPr sz="1866">
                <a:solidFill>
                  <a:srgbClr val="000000"/>
                </a:solidFill>
                <a:latin typeface="Arimo Bold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2799" b="1" dirty="0">
                <a:latin typeface="Arial" panose="020B0604020202020204" pitchFamily="34" charset="0"/>
                <a:cs typeface="Arial" panose="020B0604020202020204" pitchFamily="34" charset="0"/>
              </a:rPr>
              <a:t>Elokuva-</a:t>
            </a:r>
          </a:p>
          <a:p>
            <a:pPr>
              <a:lnSpc>
                <a:spcPct val="100000"/>
              </a:lnSpc>
            </a:pPr>
            <a:r>
              <a:rPr lang="fi-FI" sz="2799" b="1" dirty="0">
                <a:latin typeface="Arial" panose="020B0604020202020204" pitchFamily="34" charset="0"/>
                <a:cs typeface="Arial" panose="020B0604020202020204" pitchFamily="34" charset="0"/>
              </a:rPr>
              <a:t>tuotanto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31788" y="4931186"/>
            <a:ext cx="2034581" cy="844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Koulutus ja </a:t>
            </a:r>
          </a:p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simulaatiot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1028702" y="6409271"/>
            <a:ext cx="3373230" cy="1501625"/>
            <a:chOff x="0" y="0"/>
            <a:chExt cx="933778" cy="39549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933778" cy="395489"/>
            </a:xfrm>
            <a:custGeom>
              <a:avLst/>
              <a:gdLst/>
              <a:ahLst/>
              <a:cxnLst/>
              <a:rect l="l" t="t" r="r" b="b"/>
              <a:pathLst>
                <a:path w="933778" h="395489">
                  <a:moveTo>
                    <a:pt x="111365" y="0"/>
                  </a:moveTo>
                  <a:lnTo>
                    <a:pt x="822413" y="0"/>
                  </a:lnTo>
                  <a:cubicBezTo>
                    <a:pt x="883918" y="0"/>
                    <a:pt x="933778" y="49860"/>
                    <a:pt x="933778" y="111365"/>
                  </a:cubicBezTo>
                  <a:lnTo>
                    <a:pt x="933778" y="284124"/>
                  </a:lnTo>
                  <a:cubicBezTo>
                    <a:pt x="933778" y="313660"/>
                    <a:pt x="922045" y="341986"/>
                    <a:pt x="901160" y="362871"/>
                  </a:cubicBezTo>
                  <a:cubicBezTo>
                    <a:pt x="880275" y="383756"/>
                    <a:pt x="851949" y="395489"/>
                    <a:pt x="822413" y="395489"/>
                  </a:cubicBezTo>
                  <a:lnTo>
                    <a:pt x="111365" y="395489"/>
                  </a:lnTo>
                  <a:cubicBezTo>
                    <a:pt x="81829" y="395489"/>
                    <a:pt x="53503" y="383756"/>
                    <a:pt x="32618" y="362871"/>
                  </a:cubicBezTo>
                  <a:cubicBezTo>
                    <a:pt x="11733" y="341986"/>
                    <a:pt x="0" y="313660"/>
                    <a:pt x="0" y="284124"/>
                  </a:cubicBezTo>
                  <a:lnTo>
                    <a:pt x="0" y="111365"/>
                  </a:lnTo>
                  <a:cubicBezTo>
                    <a:pt x="0" y="49860"/>
                    <a:pt x="49860" y="0"/>
                    <a:pt x="111365" y="0"/>
                  </a:cubicBezTo>
                  <a:close/>
                </a:path>
              </a:pathLst>
            </a:custGeom>
            <a:solidFill>
              <a:srgbClr val="330066">
                <a:alpha val="19608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47625"/>
              <a:ext cx="933778" cy="443115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5"/>
          <p:cNvSpPr txBox="1"/>
          <p:nvPr/>
        </p:nvSpPr>
        <p:spPr>
          <a:xfrm>
            <a:off x="1331788" y="6721934"/>
            <a:ext cx="2785169" cy="844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Museot ja </a:t>
            </a:r>
          </a:p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kulttuuriperintö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331788" y="8396672"/>
            <a:ext cx="3012800" cy="844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Virtuaalinen </a:t>
            </a:r>
          </a:p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avustaja ja opas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716062" y="6607634"/>
            <a:ext cx="3583028" cy="1092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Menneisyyden tapahtumien ja hahmojen elvyttäminen.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716062" y="8383797"/>
            <a:ext cx="3086708" cy="720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Matkailu tai asiakaspalvelu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712413" y="2896879"/>
            <a:ext cx="3900260" cy="1092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Kasvojen nuorentaminen/ vanhentaminen, historialliset hahmot, </a:t>
            </a:r>
            <a:r>
              <a:rPr lang="fi-FI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stunt</a:t>
            </a: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-kohtaukset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4716062" y="4580472"/>
            <a:ext cx="3900260" cy="1464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Erilaisten tilanteiden harjoittelu kuvitteellisen henkilön kanssa (lääketiede, kielet, psykologia)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9715114" y="3021914"/>
            <a:ext cx="2686745" cy="844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Disinformaatio, </a:t>
            </a:r>
          </a:p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propaganda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715114" y="6695022"/>
            <a:ext cx="2884100" cy="844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Yksityisyyden loukkaukset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9715114" y="4915619"/>
            <a:ext cx="2292152" cy="844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Huijaukset ja </a:t>
            </a:r>
          </a:p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petokset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9715112" y="8339522"/>
            <a:ext cx="2845595" cy="844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Väärinkäytösten </a:t>
            </a:r>
          </a:p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tavoitteet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2941991" y="2684582"/>
            <a:ext cx="4100235" cy="1464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Väärän tiedon tahallinen levittäminen; politiikkaan, vaaleihin tai turvallisuuteen vaikuttaminen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2932181" y="6573428"/>
            <a:ext cx="3895632" cy="109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Intiimin sisällön väärentäminen ja levittäminen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2941991" y="4716767"/>
            <a:ext cx="4497468" cy="1092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Identiteettivarkaudet; </a:t>
            </a:r>
          </a:p>
          <a:p>
            <a:pPr>
              <a:lnSpc>
                <a:spcPts val="2879"/>
              </a:lnSpc>
            </a:pP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Luvaton kasvojen tai äänen käyttäminen tai muokkaaminen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2941991" y="8271637"/>
            <a:ext cx="3895632" cy="1092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Uhrien kiristäminen, maineen vahingoittaminen, manipulointi, provosointi</a:t>
            </a:r>
          </a:p>
        </p:txBody>
      </p:sp>
      <p:sp>
        <p:nvSpPr>
          <p:cNvPr id="70" name="TextBox 49">
            <a:extLst>
              <a:ext uri="{FF2B5EF4-FFF2-40B4-BE49-F238E27FC236}">
                <a16:creationId xmlns:a16="http://schemas.microsoft.com/office/drawing/2014/main" id="{3CE8C886-41B4-AF5A-43AB-87A2390E4882}"/>
              </a:ext>
            </a:extLst>
          </p:cNvPr>
          <p:cNvSpPr txBox="1"/>
          <p:nvPr/>
        </p:nvSpPr>
        <p:spPr>
          <a:xfrm>
            <a:off x="1028700" y="9656577"/>
            <a:ext cx="11239499" cy="433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20"/>
              </a:lnSpc>
              <a:spcBef>
                <a:spcPct val="0"/>
              </a:spcBef>
            </a:pPr>
            <a:r>
              <a:rPr lang="fi-FI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BY        Digiopastajien valtakunnallinen opintopiiri 2024      Lähteenä hyödynnetty: </a:t>
            </a:r>
            <a:r>
              <a:rPr lang="fi-FI" sz="20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ChatGPT</a:t>
            </a:r>
            <a:endParaRPr lang="fi-FI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4F92B90D-AB3C-561F-C117-A233E3F8B5CB}"/>
              </a:ext>
            </a:extLst>
          </p:cNvPr>
          <p:cNvSpPr txBox="1"/>
          <p:nvPr/>
        </p:nvSpPr>
        <p:spPr>
          <a:xfrm>
            <a:off x="10225507" y="9720762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www.seniorsurf.fi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D3B3-CD64-4827-6318-9C28A75A7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681C58-D34E-1AD0-D8A0-85397BCE69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547688"/>
            <a:ext cx="14706600" cy="1542369"/>
          </a:xfrm>
        </p:spPr>
        <p:txBody>
          <a:bodyPr>
            <a:normAutofit/>
          </a:bodyPr>
          <a:lstStyle/>
          <a:p>
            <a:pPr algn="l"/>
            <a:r>
              <a:rPr lang="fi-FI" sz="4800" dirty="0">
                <a:latin typeface="Arial" panose="020B0604020202020204" pitchFamily="34" charset="0"/>
                <a:cs typeface="Arial" panose="020B0604020202020204" pitchFamily="34" charset="0"/>
              </a:rPr>
              <a:t>Lukuvinkkejä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7138B-91FC-E7E3-443C-55155A53EE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8571" y="2246324"/>
            <a:ext cx="13057416" cy="675481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Hannu Toivonen (2023). 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Mitä tekoäly on? 100 kysymystä ja vastausta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 Teos. 224 s.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Jukka Kolari &amp; Aleksi Kallio (2023). 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Tekoäly 123 : Matkaopas tulevaisuuteen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Docendo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 160 s.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Perttu Pölönen (2023). 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Saisinko huomiosi?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Otava. 336 s. Kirja somenkäyttäjille.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Avoin </a:t>
            </a: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yhteiskunta ry / Faktabaari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(2023). 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Digitaalinen informaatiolukutaito: Tekoälyopas.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https://faktabaari.fi/dil/ai/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Ylen Älyä tekoälyä –sisällöt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https://yle.fi/a/74-20062296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 Maksuton, suomenkielinen verkkokurssi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tekoälyn perusteista.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MinnaLearn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&amp; Helsingin Yliopisto: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https://elementsofai.com/fi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4B96236E-A8D1-D50E-9A90-35C33A3E5E5F}"/>
              </a:ext>
            </a:extLst>
          </p:cNvPr>
          <p:cNvSpPr txBox="1"/>
          <p:nvPr/>
        </p:nvSpPr>
        <p:spPr>
          <a:xfrm>
            <a:off x="1244248" y="9294190"/>
            <a:ext cx="7899752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BY      </a:t>
            </a: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Digiopastajien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valtakunnallinen opintopiiri 2024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5BA85FBD-726E-1FD1-04ED-ED00983BCCE3}"/>
              </a:ext>
            </a:extLst>
          </p:cNvPr>
          <p:cNvSpPr txBox="1"/>
          <p:nvPr/>
        </p:nvSpPr>
        <p:spPr>
          <a:xfrm>
            <a:off x="10070924" y="9294190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www.seniorsurf.fi</a:t>
            </a:r>
          </a:p>
        </p:txBody>
      </p:sp>
      <p:pic>
        <p:nvPicPr>
          <p:cNvPr id="13" name="Kuva 12" descr="Kuva, joka sisältää kohteen Tarralappu, muotoilu&#10;&#10;Kuvaus luotu automaattisesti">
            <a:extLst>
              <a:ext uri="{FF2B5EF4-FFF2-40B4-BE49-F238E27FC236}">
                <a16:creationId xmlns:a16="http://schemas.microsoft.com/office/drawing/2014/main" id="{F46310C4-1E6C-B9D0-4187-71FE2C643A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9" r="27934"/>
          <a:stretch/>
        </p:blipFill>
        <p:spPr>
          <a:xfrm>
            <a:off x="14145987" y="1710996"/>
            <a:ext cx="3053442" cy="39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7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D3B3-CD64-4827-6318-9C28A75A7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681C58-D34E-1AD0-D8A0-85397BCE69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547688"/>
            <a:ext cx="14706600" cy="1542369"/>
          </a:xfrm>
        </p:spPr>
        <p:txBody>
          <a:bodyPr>
            <a:normAutofit/>
          </a:bodyPr>
          <a:lstStyle/>
          <a:p>
            <a:pPr algn="l"/>
            <a:r>
              <a:rPr lang="fi-FI" sz="4800">
                <a:latin typeface="Arial" panose="020B0604020202020204" pitchFamily="34" charset="0"/>
                <a:cs typeface="Arial" panose="020B0604020202020204" pitchFamily="34" charset="0"/>
              </a:rPr>
              <a:t>Materiaalin taustaa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7138B-91FC-E7E3-443C-55155A53EE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8571" y="2246324"/>
            <a:ext cx="14826344" cy="6754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Materiaali on syntynyt Vanhustyön keskusliiton SeniorSurf-toiminnan järjestämässä Digiopastajien valtakunnallisessa opintopiirissä keväällä 2024</a:t>
            </a:r>
          </a:p>
          <a:p>
            <a:pPr>
              <a:lnSpc>
                <a:spcPct val="120000"/>
              </a:lnSpc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10 henkilön ryhmässä oli seniorien vertaisopastajia Eläkkeensaajien keskusliitto ry:n Verkosta Virtaa –toiminnasta, Enter ry:stä, Liikehäiriösairauksien liitosta, ATK Seniorit </a:t>
            </a:r>
            <a:r>
              <a:rPr lang="fi-FI" err="1">
                <a:latin typeface="Arial" panose="020B0604020202020204" pitchFamily="34" charset="0"/>
                <a:cs typeface="Arial" panose="020B0604020202020204" pitchFamily="34" charset="0"/>
              </a:rPr>
              <a:t>Mukanetti</a:t>
            </a: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 ry:stä sekä Seniorien ATK-yhdistys Savonetti ry:stä.</a:t>
            </a:r>
          </a:p>
          <a:p>
            <a:pPr>
              <a:lnSpc>
                <a:spcPct val="120000"/>
              </a:lnSpc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Dioja saa vapaasti hyödyntää, jakaa ja muokata omassa toiminnassa, opastuksissa ja esityksissä, lähde mainiten (</a:t>
            </a:r>
            <a:r>
              <a:rPr lang="fi-FI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Creative </a:t>
            </a:r>
            <a:r>
              <a:rPr lang="fi-FI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commons</a:t>
            </a:r>
            <a:r>
              <a:rPr lang="fi-FI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CC BY 4.0</a:t>
            </a: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i-FI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Huomaathan, että dioilla esitetyt sisällöt voivat vanhentua, joten tarkista tietojen ajantasaisuus</a:t>
            </a:r>
          </a:p>
        </p:txBody>
      </p:sp>
      <p:pic>
        <p:nvPicPr>
          <p:cNvPr id="7" name="Kuva 6" descr="Kuva, joka sisältää kohteen Fontti, Grafiikka, teksti, kuvakaappaus&#10;&#10;Kuvaus luotu automaattisesti">
            <a:extLst>
              <a:ext uri="{FF2B5EF4-FFF2-40B4-BE49-F238E27FC236}">
                <a16:creationId xmlns:a16="http://schemas.microsoft.com/office/drawing/2014/main" id="{4F210182-BD1D-61FB-0F30-9434647E81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85" y="8707301"/>
            <a:ext cx="2656115" cy="820526"/>
          </a:xfrm>
          <a:prstGeom prst="rect">
            <a:avLst/>
          </a:prstGeom>
        </p:spPr>
      </p:pic>
      <p:pic>
        <p:nvPicPr>
          <p:cNvPr id="9" name="Kuva 8" descr="Kuva, joka sisältää kohteen Fontti, teksti, Grafiikka, graafinen suunnittelu&#10;&#10;Kuvaus luotu automaattisesti">
            <a:extLst>
              <a:ext uri="{FF2B5EF4-FFF2-40B4-BE49-F238E27FC236}">
                <a16:creationId xmlns:a16="http://schemas.microsoft.com/office/drawing/2014/main" id="{A8A050F0-623E-224B-0FF2-7656EE4E4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738823"/>
            <a:ext cx="3227614" cy="837162"/>
          </a:xfrm>
          <a:prstGeom prst="rect">
            <a:avLst/>
          </a:prstGeom>
        </p:spPr>
      </p:pic>
      <p:sp>
        <p:nvSpPr>
          <p:cNvPr id="10" name="TextBox 36">
            <a:extLst>
              <a:ext uri="{FF2B5EF4-FFF2-40B4-BE49-F238E27FC236}">
                <a16:creationId xmlns:a16="http://schemas.microsoft.com/office/drawing/2014/main" id="{213DCFD0-2A46-6D8C-0670-9BEB33E9751F}"/>
              </a:ext>
            </a:extLst>
          </p:cNvPr>
          <p:cNvSpPr txBox="1"/>
          <p:nvPr/>
        </p:nvSpPr>
        <p:spPr>
          <a:xfrm>
            <a:off x="11887200" y="8932898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spcBef>
                <a:spcPct val="0"/>
              </a:spcBef>
              <a:spcAft>
                <a:spcPts val="600"/>
              </a:spcAft>
            </a:pPr>
            <a:r>
              <a:rPr lang="en-US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Lisätietoa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www.seniorsurf.fi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23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D3B3-CD64-4827-6318-9C28A75A7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681C58-D34E-1AD0-D8A0-85397BCE69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547688"/>
            <a:ext cx="14706600" cy="1542369"/>
          </a:xfrm>
        </p:spPr>
        <p:txBody>
          <a:bodyPr>
            <a:normAutofit/>
          </a:bodyPr>
          <a:lstStyle/>
          <a:p>
            <a:pPr algn="l"/>
            <a:r>
              <a:rPr lang="fi-FI" sz="4800">
                <a:latin typeface="Arial" panose="020B0604020202020204" pitchFamily="34" charset="0"/>
                <a:cs typeface="Arial" panose="020B0604020202020204" pitchFamily="34" charset="0"/>
              </a:rPr>
              <a:t>Mitä tekoäly on?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7138B-91FC-E7E3-443C-55155A53EE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8571" y="2090057"/>
            <a:ext cx="10493829" cy="731677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Määritelmiä on monia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Osa-alueita ovat esimerkiksi: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Koneoppiminen, syväoppiminen, neuroverkot, luonnollisen kielen käsittely, datatiede, algoritmit, robotiikka</a:t>
            </a:r>
          </a:p>
          <a:p>
            <a:pPr marL="57150" indent="0">
              <a:lnSpc>
                <a:spcPct val="120000"/>
              </a:lnSpc>
              <a:buNone/>
            </a:pP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</a:rPr>
              <a:t>Lähteitä: </a:t>
            </a: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Wikipedia</a:t>
            </a: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Tekoälyaika</a:t>
            </a: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Jyväskylän yliopisto</a:t>
            </a:r>
            <a:endParaRPr lang="fi-FI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i-FI" b="1" dirty="0">
                <a:latin typeface="Arial" panose="020B0604020202020204" pitchFamily="34" charset="0"/>
                <a:cs typeface="Arial" panose="020B0604020202020204" pitchFamily="34" charset="0"/>
              </a:rPr>
              <a:t>Tekoälyn muodot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Ohjelmistot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virtuaaliset avustajat, kuvia analysoivat ohjelmistot, hakukoneet, puheen- ja kasvojentunnistusjärjestelmät</a:t>
            </a:r>
          </a:p>
          <a:p>
            <a:pPr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”Ruumiillistettu” tekoäly</a:t>
            </a:r>
          </a:p>
          <a:p>
            <a:pPr lvl="1"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robotit, itseohjautuvat autot,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droonit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asioiden internet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</a:rPr>
              <a:t>Lähde: </a:t>
            </a:r>
            <a:r>
              <a:rPr lang="fi-FI" sz="2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Euroopan komissio</a:t>
            </a:r>
            <a:endParaRPr lang="fi-FI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95497B3-016C-783E-5978-73A45B2F25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00857" y="2090057"/>
            <a:ext cx="4729843" cy="4729843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96734F2-BB11-A90D-F02E-0F375C98E3A1}"/>
              </a:ext>
            </a:extLst>
          </p:cNvPr>
          <p:cNvSpPr txBox="1"/>
          <p:nvPr/>
        </p:nvSpPr>
        <p:spPr>
          <a:xfrm>
            <a:off x="12379741" y="7048500"/>
            <a:ext cx="4572074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919"/>
              </a:lnSpc>
              <a:spcBef>
                <a:spcPct val="0"/>
              </a:spcBef>
              <a:defRPr sz="2400">
                <a:solidFill>
                  <a:srgbClr val="000000"/>
                </a:solidFill>
                <a:latin typeface="Arimo"/>
              </a:defRPr>
            </a:lvl1pPr>
          </a:lstStyle>
          <a:p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Kuva luotu Googlen </a:t>
            </a:r>
            <a:r>
              <a:rPr lang="fi-FI" err="1">
                <a:latin typeface="Arial" panose="020B0604020202020204" pitchFamily="34" charset="0"/>
                <a:cs typeface="Arial" panose="020B0604020202020204" pitchFamily="34" charset="0"/>
              </a:rPr>
              <a:t>ImageFX:lla</a:t>
            </a:r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436AB5CA-E944-0AE1-13A2-27ACBAA8DC0D}"/>
              </a:ext>
            </a:extLst>
          </p:cNvPr>
          <p:cNvSpPr txBox="1"/>
          <p:nvPr/>
        </p:nvSpPr>
        <p:spPr>
          <a:xfrm>
            <a:off x="1088571" y="9386719"/>
            <a:ext cx="7899752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BY      </a:t>
            </a: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Digiopastajien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valtakunnallinen opintopiiri 2024</a:t>
            </a:r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B6180FBF-ECEF-B098-363C-E47FA82F5FF0}"/>
              </a:ext>
            </a:extLst>
          </p:cNvPr>
          <p:cNvSpPr txBox="1"/>
          <p:nvPr/>
        </p:nvSpPr>
        <p:spPr>
          <a:xfrm>
            <a:off x="9974591" y="9386719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www.seniorsurf.fi</a:t>
            </a:r>
          </a:p>
        </p:txBody>
      </p:sp>
    </p:spTree>
    <p:extLst>
      <p:ext uri="{BB962C8B-B14F-4D97-AF65-F5344CB8AC3E}">
        <p14:creationId xmlns:p14="http://schemas.microsoft.com/office/powerpoint/2010/main" val="4057882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D3B3-CD64-4827-6318-9C28A75A7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kello, Lapsitaide, piirros, clipart&#10;&#10;Kuvaus luotu automaattisesti">
            <a:extLst>
              <a:ext uri="{FF2B5EF4-FFF2-40B4-BE49-F238E27FC236}">
                <a16:creationId xmlns:a16="http://schemas.microsoft.com/office/drawing/2014/main" id="{15C2782A-2ED8-7721-D56E-5FA3419DF1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r="11733" b="6135"/>
          <a:stretch/>
        </p:blipFill>
        <p:spPr>
          <a:xfrm>
            <a:off x="9753600" y="952500"/>
            <a:ext cx="7848601" cy="58293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C681C58-D34E-1AD0-D8A0-85397BCE69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547688"/>
            <a:ext cx="14706600" cy="1542369"/>
          </a:xfrm>
        </p:spPr>
        <p:txBody>
          <a:bodyPr>
            <a:normAutofit/>
          </a:bodyPr>
          <a:lstStyle/>
          <a:p>
            <a:pPr algn="l"/>
            <a:r>
              <a:rPr lang="fi-FI" sz="4800">
                <a:latin typeface="Arial" panose="020B0604020202020204" pitchFamily="34" charset="0"/>
                <a:cs typeface="Arial" panose="020B0604020202020204" pitchFamily="34" charset="0"/>
              </a:rPr>
              <a:t>Mihin tekoälyä käytetään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7138B-91FC-E7E3-443C-55155A53EEA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88571" y="2246324"/>
            <a:ext cx="10493829" cy="675481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Suosittelujärjestelmät (algoritmit)</a:t>
            </a:r>
          </a:p>
          <a:p>
            <a:pPr>
              <a:lnSpc>
                <a:spcPct val="120000"/>
              </a:lnSpc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Kielentunnistus ja käännöspalvelut</a:t>
            </a:r>
          </a:p>
          <a:p>
            <a:pPr>
              <a:lnSpc>
                <a:spcPct val="120000"/>
              </a:lnSpc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Kuvan/kasvojentunnistus</a:t>
            </a:r>
          </a:p>
          <a:p>
            <a:pPr>
              <a:lnSpc>
                <a:spcPct val="120000"/>
              </a:lnSpc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Puheentunnistus ja puheohjaus</a:t>
            </a:r>
          </a:p>
          <a:p>
            <a:pPr>
              <a:lnSpc>
                <a:spcPct val="120000"/>
              </a:lnSpc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Chatbotit</a:t>
            </a:r>
          </a:p>
          <a:p>
            <a:pPr>
              <a:lnSpc>
                <a:spcPct val="120000"/>
              </a:lnSpc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Sähköpostien lajittelu</a:t>
            </a:r>
          </a:p>
          <a:p>
            <a:pPr>
              <a:lnSpc>
                <a:spcPct val="120000"/>
              </a:lnSpc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Älyteknologia (kodinkoneet, itseohjautuvat autot, älyvaatteet, automaattiset varoitukset)</a:t>
            </a:r>
          </a:p>
          <a:p>
            <a:pPr>
              <a:lnSpc>
                <a:spcPct val="120000"/>
              </a:lnSpc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Terveyspalvelut, lääketieteen tutkimus</a:t>
            </a:r>
          </a:p>
          <a:p>
            <a:pPr>
              <a:lnSpc>
                <a:spcPct val="120000"/>
              </a:lnSpc>
            </a:pPr>
            <a:r>
              <a:rPr lang="fi-FI">
                <a:latin typeface="Arial" panose="020B0604020202020204" pitchFamily="34" charset="0"/>
                <a:cs typeface="Arial" panose="020B0604020202020204" pitchFamily="34" charset="0"/>
              </a:rPr>
              <a:t>Teollisuus- ja hoivarobotit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96734F2-BB11-A90D-F02E-0F375C98E3A1}"/>
              </a:ext>
            </a:extLst>
          </p:cNvPr>
          <p:cNvSpPr txBox="1"/>
          <p:nvPr/>
        </p:nvSpPr>
        <p:spPr>
          <a:xfrm>
            <a:off x="13628767" y="6964051"/>
            <a:ext cx="3570662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lvl="0" indent="0">
              <a:lnSpc>
                <a:spcPts val="3919"/>
              </a:lnSpc>
              <a:spcBef>
                <a:spcPct val="0"/>
              </a:spcBef>
              <a:defRPr sz="2400">
                <a:solidFill>
                  <a:srgbClr val="000000"/>
                </a:solidFill>
                <a:latin typeface="Arimo"/>
              </a:defRPr>
            </a:lvl1pPr>
          </a:lstStyle>
          <a:p>
            <a:pPr algn="r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Kuva luotu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Canvalla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4B96236E-A8D1-D50E-9A90-35C33A3E5E5F}"/>
              </a:ext>
            </a:extLst>
          </p:cNvPr>
          <p:cNvSpPr txBox="1"/>
          <p:nvPr/>
        </p:nvSpPr>
        <p:spPr>
          <a:xfrm>
            <a:off x="1244248" y="9294190"/>
            <a:ext cx="7899752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BY      </a:t>
            </a: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Digiopastajien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valtakunnallinen opintopiiri 2024</a:t>
            </a: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5BA85FBD-726E-1FD1-04ED-ED00983BCCE3}"/>
              </a:ext>
            </a:extLst>
          </p:cNvPr>
          <p:cNvSpPr txBox="1"/>
          <p:nvPr/>
        </p:nvSpPr>
        <p:spPr>
          <a:xfrm>
            <a:off x="10070924" y="9294190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www.seniorsurf.fi</a:t>
            </a:r>
          </a:p>
        </p:txBody>
      </p:sp>
    </p:spTree>
    <p:extLst>
      <p:ext uri="{BB962C8B-B14F-4D97-AF65-F5344CB8AC3E}">
        <p14:creationId xmlns:p14="http://schemas.microsoft.com/office/powerpoint/2010/main" val="2199229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0B586-E9F7-C58D-25A6-CEC12F46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eksti, kuvakaappaus, Fontti, muotoilu&#10;&#10;Kuvaus luotu automaattisesti">
            <a:extLst>
              <a:ext uri="{FF2B5EF4-FFF2-40B4-BE49-F238E27FC236}">
                <a16:creationId xmlns:a16="http://schemas.microsoft.com/office/drawing/2014/main" id="{F55E606A-86BF-31BD-C22D-F0C12F0B46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extBox 36">
            <a:extLst>
              <a:ext uri="{FF2B5EF4-FFF2-40B4-BE49-F238E27FC236}">
                <a16:creationId xmlns:a16="http://schemas.microsoft.com/office/drawing/2014/main" id="{61783425-7293-B97E-A2EE-7369E8402B34}"/>
              </a:ext>
            </a:extLst>
          </p:cNvPr>
          <p:cNvSpPr txBox="1"/>
          <p:nvPr/>
        </p:nvSpPr>
        <p:spPr>
          <a:xfrm>
            <a:off x="10553700" y="9550617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www.seniorsurf.fi</a:t>
            </a:r>
          </a:p>
        </p:txBody>
      </p:sp>
    </p:spTree>
    <p:extLst>
      <p:ext uri="{BB962C8B-B14F-4D97-AF65-F5344CB8AC3E}">
        <p14:creationId xmlns:p14="http://schemas.microsoft.com/office/powerpoint/2010/main" val="51403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587303"/>
            <a:ext cx="16230600" cy="1884970"/>
            <a:chOff x="0" y="0"/>
            <a:chExt cx="4274726" cy="496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496453"/>
            </a:xfrm>
            <a:custGeom>
              <a:avLst/>
              <a:gdLst/>
              <a:ahLst/>
              <a:cxnLst/>
              <a:rect l="l" t="t" r="r" b="b"/>
              <a:pathLst>
                <a:path w="4274726" h="49645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126"/>
                  </a:lnTo>
                  <a:cubicBezTo>
                    <a:pt x="4274726" y="485562"/>
                    <a:pt x="4263834" y="496453"/>
                    <a:pt x="4250399" y="496453"/>
                  </a:cubicBezTo>
                  <a:lnTo>
                    <a:pt x="24327" y="496453"/>
                  </a:lnTo>
                  <a:cubicBezTo>
                    <a:pt x="10891" y="496453"/>
                    <a:pt x="0" y="485562"/>
                    <a:pt x="0" y="47212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330066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544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97383"/>
            <a:ext cx="3357958" cy="1874890"/>
            <a:chOff x="0" y="0"/>
            <a:chExt cx="884400" cy="493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4400" cy="493798"/>
            </a:xfrm>
            <a:custGeom>
              <a:avLst/>
              <a:gdLst/>
              <a:ahLst/>
              <a:cxnLst/>
              <a:rect l="l" t="t" r="r" b="b"/>
              <a:pathLst>
                <a:path w="884400" h="493798">
                  <a:moveTo>
                    <a:pt x="117583" y="0"/>
                  </a:moveTo>
                  <a:lnTo>
                    <a:pt x="766818" y="0"/>
                  </a:lnTo>
                  <a:cubicBezTo>
                    <a:pt x="831757" y="0"/>
                    <a:pt x="884400" y="52644"/>
                    <a:pt x="884400" y="117583"/>
                  </a:cubicBezTo>
                  <a:lnTo>
                    <a:pt x="884400" y="376215"/>
                  </a:lnTo>
                  <a:cubicBezTo>
                    <a:pt x="884400" y="441155"/>
                    <a:pt x="831757" y="493798"/>
                    <a:pt x="766818" y="493798"/>
                  </a:cubicBezTo>
                  <a:lnTo>
                    <a:pt x="117583" y="493798"/>
                  </a:lnTo>
                  <a:cubicBezTo>
                    <a:pt x="52644" y="493798"/>
                    <a:pt x="0" y="441155"/>
                    <a:pt x="0" y="376215"/>
                  </a:cubicBezTo>
                  <a:lnTo>
                    <a:pt x="0" y="117583"/>
                  </a:lnTo>
                  <a:cubicBezTo>
                    <a:pt x="0" y="52644"/>
                    <a:pt x="52644" y="0"/>
                    <a:pt x="117583" y="0"/>
                  </a:cubicBezTo>
                  <a:close/>
                </a:path>
              </a:pathLst>
            </a:custGeom>
            <a:solidFill>
              <a:srgbClr val="330066">
                <a:alpha val="2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84400" cy="541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4666366"/>
            <a:ext cx="16160055" cy="1929812"/>
            <a:chOff x="0" y="0"/>
            <a:chExt cx="4256146" cy="5082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56146" cy="508263"/>
            </a:xfrm>
            <a:custGeom>
              <a:avLst/>
              <a:gdLst/>
              <a:ahLst/>
              <a:cxnLst/>
              <a:rect l="l" t="t" r="r" b="b"/>
              <a:pathLst>
                <a:path w="4256146" h="508263">
                  <a:moveTo>
                    <a:pt x="24433" y="0"/>
                  </a:moveTo>
                  <a:lnTo>
                    <a:pt x="4231713" y="0"/>
                  </a:lnTo>
                  <a:cubicBezTo>
                    <a:pt x="4238194" y="0"/>
                    <a:pt x="4244408" y="2574"/>
                    <a:pt x="4248990" y="7156"/>
                  </a:cubicBezTo>
                  <a:cubicBezTo>
                    <a:pt x="4253572" y="11738"/>
                    <a:pt x="4256146" y="17953"/>
                    <a:pt x="4256146" y="24433"/>
                  </a:cubicBezTo>
                  <a:lnTo>
                    <a:pt x="4256146" y="483830"/>
                  </a:lnTo>
                  <a:cubicBezTo>
                    <a:pt x="4256146" y="490310"/>
                    <a:pt x="4253572" y="496525"/>
                    <a:pt x="4248990" y="501107"/>
                  </a:cubicBezTo>
                  <a:cubicBezTo>
                    <a:pt x="4244408" y="505689"/>
                    <a:pt x="4238194" y="508263"/>
                    <a:pt x="4231713" y="508263"/>
                  </a:cubicBezTo>
                  <a:lnTo>
                    <a:pt x="24433" y="508263"/>
                  </a:lnTo>
                  <a:cubicBezTo>
                    <a:pt x="17953" y="508263"/>
                    <a:pt x="11738" y="505689"/>
                    <a:pt x="7156" y="501107"/>
                  </a:cubicBezTo>
                  <a:cubicBezTo>
                    <a:pt x="2574" y="496525"/>
                    <a:pt x="0" y="490310"/>
                    <a:pt x="0" y="483830"/>
                  </a:cubicBezTo>
                  <a:lnTo>
                    <a:pt x="0" y="24433"/>
                  </a:lnTo>
                  <a:cubicBezTo>
                    <a:pt x="0" y="17953"/>
                    <a:pt x="2574" y="11738"/>
                    <a:pt x="7156" y="7156"/>
                  </a:cubicBezTo>
                  <a:cubicBezTo>
                    <a:pt x="11738" y="2574"/>
                    <a:pt x="17953" y="0"/>
                    <a:pt x="24433" y="0"/>
                  </a:cubicBezTo>
                  <a:close/>
                </a:path>
              </a:pathLst>
            </a:custGeom>
            <a:solidFill>
              <a:srgbClr val="F49638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56146" cy="555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4666366"/>
            <a:ext cx="3357958" cy="1929812"/>
            <a:chOff x="0" y="0"/>
            <a:chExt cx="884400" cy="5082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4400" cy="508263"/>
            </a:xfrm>
            <a:custGeom>
              <a:avLst/>
              <a:gdLst/>
              <a:ahLst/>
              <a:cxnLst/>
              <a:rect l="l" t="t" r="r" b="b"/>
              <a:pathLst>
                <a:path w="884400" h="508263">
                  <a:moveTo>
                    <a:pt x="117583" y="0"/>
                  </a:moveTo>
                  <a:lnTo>
                    <a:pt x="766818" y="0"/>
                  </a:lnTo>
                  <a:cubicBezTo>
                    <a:pt x="831757" y="0"/>
                    <a:pt x="884400" y="52644"/>
                    <a:pt x="884400" y="117583"/>
                  </a:cubicBezTo>
                  <a:lnTo>
                    <a:pt x="884400" y="390681"/>
                  </a:lnTo>
                  <a:cubicBezTo>
                    <a:pt x="884400" y="455620"/>
                    <a:pt x="831757" y="508263"/>
                    <a:pt x="766818" y="508263"/>
                  </a:cubicBezTo>
                  <a:lnTo>
                    <a:pt x="117583" y="508263"/>
                  </a:lnTo>
                  <a:cubicBezTo>
                    <a:pt x="86398" y="508263"/>
                    <a:pt x="56490" y="495875"/>
                    <a:pt x="34439" y="473824"/>
                  </a:cubicBezTo>
                  <a:cubicBezTo>
                    <a:pt x="12388" y="451773"/>
                    <a:pt x="0" y="421865"/>
                    <a:pt x="0" y="390681"/>
                  </a:cubicBezTo>
                  <a:lnTo>
                    <a:pt x="0" y="117583"/>
                  </a:lnTo>
                  <a:cubicBezTo>
                    <a:pt x="0" y="52644"/>
                    <a:pt x="52644" y="0"/>
                    <a:pt x="117583" y="0"/>
                  </a:cubicBezTo>
                  <a:close/>
                </a:path>
              </a:pathLst>
            </a:custGeom>
            <a:solidFill>
              <a:srgbClr val="F49638">
                <a:alpha val="4000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84400" cy="555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6790271"/>
            <a:ext cx="16160055" cy="2468029"/>
            <a:chOff x="0" y="0"/>
            <a:chExt cx="4256146" cy="6500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56146" cy="650016"/>
            </a:xfrm>
            <a:custGeom>
              <a:avLst/>
              <a:gdLst/>
              <a:ahLst/>
              <a:cxnLst/>
              <a:rect l="l" t="t" r="r" b="b"/>
              <a:pathLst>
                <a:path w="4256146" h="650016">
                  <a:moveTo>
                    <a:pt x="24433" y="0"/>
                  </a:moveTo>
                  <a:lnTo>
                    <a:pt x="4231713" y="0"/>
                  </a:lnTo>
                  <a:cubicBezTo>
                    <a:pt x="4238194" y="0"/>
                    <a:pt x="4244408" y="2574"/>
                    <a:pt x="4248990" y="7156"/>
                  </a:cubicBezTo>
                  <a:cubicBezTo>
                    <a:pt x="4253572" y="11738"/>
                    <a:pt x="4256146" y="17953"/>
                    <a:pt x="4256146" y="24433"/>
                  </a:cubicBezTo>
                  <a:lnTo>
                    <a:pt x="4256146" y="625583"/>
                  </a:lnTo>
                  <a:cubicBezTo>
                    <a:pt x="4256146" y="632063"/>
                    <a:pt x="4253572" y="638278"/>
                    <a:pt x="4248990" y="642860"/>
                  </a:cubicBezTo>
                  <a:cubicBezTo>
                    <a:pt x="4244408" y="647442"/>
                    <a:pt x="4238194" y="650016"/>
                    <a:pt x="4231713" y="650016"/>
                  </a:cubicBezTo>
                  <a:lnTo>
                    <a:pt x="24433" y="650016"/>
                  </a:lnTo>
                  <a:cubicBezTo>
                    <a:pt x="17953" y="650016"/>
                    <a:pt x="11738" y="647442"/>
                    <a:pt x="7156" y="642860"/>
                  </a:cubicBezTo>
                  <a:cubicBezTo>
                    <a:pt x="2574" y="638278"/>
                    <a:pt x="0" y="632063"/>
                    <a:pt x="0" y="625583"/>
                  </a:cubicBezTo>
                  <a:lnTo>
                    <a:pt x="0" y="24433"/>
                  </a:lnTo>
                  <a:cubicBezTo>
                    <a:pt x="0" y="17953"/>
                    <a:pt x="2574" y="11738"/>
                    <a:pt x="7156" y="7156"/>
                  </a:cubicBezTo>
                  <a:cubicBezTo>
                    <a:pt x="11738" y="2574"/>
                    <a:pt x="17953" y="0"/>
                    <a:pt x="24433" y="0"/>
                  </a:cubicBezTo>
                  <a:close/>
                </a:path>
              </a:pathLst>
            </a:custGeom>
            <a:solidFill>
              <a:srgbClr val="4ABDC9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4256146" cy="697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10733" y="623684"/>
            <a:ext cx="11566162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fi-FI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Tekoäly</a:t>
            </a:r>
            <a:r>
              <a:rPr lang="en-US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senioreiden arjessa (1/2)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1787" y="3032133"/>
            <a:ext cx="2478213" cy="85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Terveys ja </a:t>
            </a:r>
          </a:p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31786" y="4983572"/>
            <a:ext cx="3054871" cy="12763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Viestintä ja </a:t>
            </a:r>
          </a:p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sosiaalinen</a:t>
            </a:r>
            <a:r>
              <a:rPr lang="en-US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kanssakäyminen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28700" y="6809321"/>
            <a:ext cx="3361427" cy="2448979"/>
            <a:chOff x="0" y="0"/>
            <a:chExt cx="885314" cy="64499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85314" cy="644999"/>
            </a:xfrm>
            <a:custGeom>
              <a:avLst/>
              <a:gdLst/>
              <a:ahLst/>
              <a:cxnLst/>
              <a:rect l="l" t="t" r="r" b="b"/>
              <a:pathLst>
                <a:path w="885314" h="644999">
                  <a:moveTo>
                    <a:pt x="117461" y="0"/>
                  </a:moveTo>
                  <a:lnTo>
                    <a:pt x="767853" y="0"/>
                  </a:lnTo>
                  <a:cubicBezTo>
                    <a:pt x="832725" y="0"/>
                    <a:pt x="885314" y="52589"/>
                    <a:pt x="885314" y="117461"/>
                  </a:cubicBezTo>
                  <a:lnTo>
                    <a:pt x="885314" y="527537"/>
                  </a:lnTo>
                  <a:cubicBezTo>
                    <a:pt x="885314" y="558690"/>
                    <a:pt x="872939" y="588567"/>
                    <a:pt x="850911" y="610595"/>
                  </a:cubicBezTo>
                  <a:cubicBezTo>
                    <a:pt x="828882" y="632623"/>
                    <a:pt x="799005" y="644999"/>
                    <a:pt x="767853" y="644999"/>
                  </a:cubicBezTo>
                  <a:lnTo>
                    <a:pt x="117461" y="644999"/>
                  </a:lnTo>
                  <a:cubicBezTo>
                    <a:pt x="52589" y="644999"/>
                    <a:pt x="0" y="592409"/>
                    <a:pt x="0" y="527537"/>
                  </a:cubicBezTo>
                  <a:lnTo>
                    <a:pt x="0" y="117461"/>
                  </a:lnTo>
                  <a:cubicBezTo>
                    <a:pt x="0" y="52589"/>
                    <a:pt x="52589" y="0"/>
                    <a:pt x="117461" y="0"/>
                  </a:cubicBezTo>
                  <a:close/>
                </a:path>
              </a:pathLst>
            </a:custGeom>
            <a:solidFill>
              <a:srgbClr val="4ABDC9">
                <a:alpha val="4000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85314" cy="692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438419" y="7525392"/>
            <a:ext cx="209440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Koti ja </a:t>
            </a:r>
          </a:p>
          <a:p>
            <a:pPr>
              <a:lnSpc>
                <a:spcPts val="3359"/>
              </a:lnSpc>
            </a:pPr>
            <a:r>
              <a:rPr lang="en-US" sz="2799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turvallisuus</a:t>
            </a:r>
            <a:r>
              <a:rPr lang="en-US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390127" y="6790271"/>
            <a:ext cx="6767035" cy="2468029"/>
            <a:chOff x="0" y="0"/>
            <a:chExt cx="1704312" cy="65001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04312" cy="650016"/>
            </a:xfrm>
            <a:custGeom>
              <a:avLst/>
              <a:gdLst/>
              <a:ahLst/>
              <a:cxnLst/>
              <a:rect l="l" t="t" r="r" b="b"/>
              <a:pathLst>
                <a:path w="1704312" h="650016">
                  <a:moveTo>
                    <a:pt x="61016" y="0"/>
                  </a:moveTo>
                  <a:lnTo>
                    <a:pt x="1643296" y="0"/>
                  </a:lnTo>
                  <a:cubicBezTo>
                    <a:pt x="1659479" y="0"/>
                    <a:pt x="1674998" y="6428"/>
                    <a:pt x="1686441" y="17871"/>
                  </a:cubicBezTo>
                  <a:cubicBezTo>
                    <a:pt x="1697884" y="29314"/>
                    <a:pt x="1704312" y="44834"/>
                    <a:pt x="1704312" y="61016"/>
                  </a:cubicBezTo>
                  <a:lnTo>
                    <a:pt x="1704312" y="589000"/>
                  </a:lnTo>
                  <a:cubicBezTo>
                    <a:pt x="1704312" y="605182"/>
                    <a:pt x="1697884" y="620702"/>
                    <a:pt x="1686441" y="632145"/>
                  </a:cubicBezTo>
                  <a:cubicBezTo>
                    <a:pt x="1674998" y="643587"/>
                    <a:pt x="1659479" y="650016"/>
                    <a:pt x="1643296" y="650016"/>
                  </a:cubicBezTo>
                  <a:lnTo>
                    <a:pt x="61016" y="650016"/>
                  </a:lnTo>
                  <a:cubicBezTo>
                    <a:pt x="44834" y="650016"/>
                    <a:pt x="29314" y="643587"/>
                    <a:pt x="17871" y="632145"/>
                  </a:cubicBezTo>
                  <a:cubicBezTo>
                    <a:pt x="6428" y="620702"/>
                    <a:pt x="0" y="605182"/>
                    <a:pt x="0" y="589000"/>
                  </a:cubicBezTo>
                  <a:lnTo>
                    <a:pt x="0" y="61016"/>
                  </a:lnTo>
                  <a:cubicBezTo>
                    <a:pt x="0" y="44834"/>
                    <a:pt x="6428" y="29314"/>
                    <a:pt x="17871" y="17871"/>
                  </a:cubicBezTo>
                  <a:cubicBezTo>
                    <a:pt x="29314" y="6428"/>
                    <a:pt x="44834" y="0"/>
                    <a:pt x="61016" y="0"/>
                  </a:cubicBezTo>
                  <a:close/>
                </a:path>
              </a:pathLst>
            </a:custGeom>
            <a:solidFill>
              <a:srgbClr val="4ABDC9">
                <a:alpha val="19608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704312" cy="697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850126" y="6968179"/>
            <a:ext cx="5935329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fi-FI" sz="25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Kodin älylaitteet, joiden toimintaa voidaan ohjata tai valvoa etäältä.</a:t>
            </a:r>
          </a:p>
          <a:p>
            <a:pPr>
              <a:lnSpc>
                <a:spcPts val="3119"/>
              </a:lnSpc>
            </a:pPr>
            <a:r>
              <a:rPr lang="fi-FI" sz="25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Esim. äly-tv, valaistus, termostaatit, kamerat ja turvalaitteet, lukot ja monet kodinkoneet. 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4386658" y="2582298"/>
            <a:ext cx="6770504" cy="1889975"/>
            <a:chOff x="0" y="0"/>
            <a:chExt cx="1705226" cy="49777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05226" cy="497771"/>
            </a:xfrm>
            <a:custGeom>
              <a:avLst/>
              <a:gdLst/>
              <a:ahLst/>
              <a:cxnLst/>
              <a:rect l="l" t="t" r="r" b="b"/>
              <a:pathLst>
                <a:path w="1705226" h="497771">
                  <a:moveTo>
                    <a:pt x="60983" y="0"/>
                  </a:moveTo>
                  <a:lnTo>
                    <a:pt x="1644243" y="0"/>
                  </a:lnTo>
                  <a:cubicBezTo>
                    <a:pt x="1677923" y="0"/>
                    <a:pt x="1705226" y="27303"/>
                    <a:pt x="1705226" y="60983"/>
                  </a:cubicBezTo>
                  <a:lnTo>
                    <a:pt x="1705226" y="436788"/>
                  </a:lnTo>
                  <a:cubicBezTo>
                    <a:pt x="1705226" y="452962"/>
                    <a:pt x="1698801" y="468473"/>
                    <a:pt x="1687364" y="479910"/>
                  </a:cubicBezTo>
                  <a:cubicBezTo>
                    <a:pt x="1675928" y="491346"/>
                    <a:pt x="1660416" y="497771"/>
                    <a:pt x="1644243" y="497771"/>
                  </a:cubicBezTo>
                  <a:lnTo>
                    <a:pt x="60983" y="497771"/>
                  </a:lnTo>
                  <a:cubicBezTo>
                    <a:pt x="27303" y="497771"/>
                    <a:pt x="0" y="470468"/>
                    <a:pt x="0" y="436788"/>
                  </a:cubicBezTo>
                  <a:lnTo>
                    <a:pt x="0" y="60983"/>
                  </a:lnTo>
                  <a:cubicBezTo>
                    <a:pt x="0" y="44809"/>
                    <a:pt x="6425" y="29298"/>
                    <a:pt x="17862" y="17862"/>
                  </a:cubicBezTo>
                  <a:cubicBezTo>
                    <a:pt x="29298" y="6425"/>
                    <a:pt x="44809" y="0"/>
                    <a:pt x="60983" y="0"/>
                  </a:cubicBezTo>
                  <a:close/>
                </a:path>
              </a:pathLst>
            </a:custGeom>
            <a:solidFill>
              <a:srgbClr val="330066">
                <a:alpha val="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1705226" cy="545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850127" y="2748032"/>
            <a:ext cx="5716162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fi-FI" sz="2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Digitaaliset terveyssovellukset; datan analysointi, suositukset ja neuvonta; kuntoutus, ravitsemus, liikunta, lääkkeet. Hoivarobotit, chatbotit.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390127" y="4666366"/>
            <a:ext cx="6767035" cy="1929812"/>
            <a:chOff x="0" y="0"/>
            <a:chExt cx="1704312" cy="50826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04312" cy="508263"/>
            </a:xfrm>
            <a:custGeom>
              <a:avLst/>
              <a:gdLst/>
              <a:ahLst/>
              <a:cxnLst/>
              <a:rect l="l" t="t" r="r" b="b"/>
              <a:pathLst>
                <a:path w="1704312" h="508263">
                  <a:moveTo>
                    <a:pt x="61016" y="0"/>
                  </a:moveTo>
                  <a:lnTo>
                    <a:pt x="1643296" y="0"/>
                  </a:lnTo>
                  <a:cubicBezTo>
                    <a:pt x="1659479" y="0"/>
                    <a:pt x="1674998" y="6428"/>
                    <a:pt x="1686441" y="17871"/>
                  </a:cubicBezTo>
                  <a:cubicBezTo>
                    <a:pt x="1697884" y="29314"/>
                    <a:pt x="1704312" y="44834"/>
                    <a:pt x="1704312" y="61016"/>
                  </a:cubicBezTo>
                  <a:lnTo>
                    <a:pt x="1704312" y="447247"/>
                  </a:lnTo>
                  <a:cubicBezTo>
                    <a:pt x="1704312" y="463430"/>
                    <a:pt x="1697884" y="478949"/>
                    <a:pt x="1686441" y="490392"/>
                  </a:cubicBezTo>
                  <a:cubicBezTo>
                    <a:pt x="1674998" y="501835"/>
                    <a:pt x="1659479" y="508263"/>
                    <a:pt x="1643296" y="508263"/>
                  </a:cubicBezTo>
                  <a:lnTo>
                    <a:pt x="61016" y="508263"/>
                  </a:lnTo>
                  <a:cubicBezTo>
                    <a:pt x="44834" y="508263"/>
                    <a:pt x="29314" y="501835"/>
                    <a:pt x="17871" y="490392"/>
                  </a:cubicBezTo>
                  <a:cubicBezTo>
                    <a:pt x="6428" y="478949"/>
                    <a:pt x="0" y="463430"/>
                    <a:pt x="0" y="447247"/>
                  </a:cubicBezTo>
                  <a:lnTo>
                    <a:pt x="0" y="61016"/>
                  </a:lnTo>
                  <a:cubicBezTo>
                    <a:pt x="0" y="44834"/>
                    <a:pt x="6428" y="29314"/>
                    <a:pt x="17871" y="17871"/>
                  </a:cubicBezTo>
                  <a:cubicBezTo>
                    <a:pt x="29314" y="6428"/>
                    <a:pt x="44834" y="0"/>
                    <a:pt x="61016" y="0"/>
                  </a:cubicBezTo>
                  <a:close/>
                </a:path>
              </a:pathLst>
            </a:custGeom>
            <a:solidFill>
              <a:srgbClr val="F49638">
                <a:alpha val="19608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1704312" cy="555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850127" y="4831172"/>
            <a:ext cx="5640430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fi-FI" sz="25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Yhteydenpito perheenjäseniin ja ystäviin eri viestintävälineiden kautta. Puheohjaukseen liittyvät toiminnot. Käännöspalvelut.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850126" y="1972063"/>
            <a:ext cx="5360673" cy="422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fi-FI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Missä tekoälyä hyödynnetään?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17160" y="2879037"/>
            <a:ext cx="5256164" cy="1190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fi-FI" sz="25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Datan virheellinen tulkinta, väärä terveyden arviointi tai toimenpiteet, henkilötietojen väärinkäyttö.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617160" y="1939943"/>
            <a:ext cx="4349155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fi-FI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Mahdolliset riskit 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17160" y="4831172"/>
            <a:ext cx="5256164" cy="1581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fi-FI" sz="25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Riippuvuus teknologiasta, kasvokkaisten kohtaamisten väheneminen, huijaukset, tietojenkalastelu.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617160" y="6968179"/>
            <a:ext cx="5256163" cy="800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fi-FI" sz="25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Tekniset ongelmat, toimintahäiriöt, hakkerointi.</a:t>
            </a:r>
          </a:p>
        </p:txBody>
      </p:sp>
      <p:sp>
        <p:nvSpPr>
          <p:cNvPr id="42" name="TextBox 36">
            <a:extLst>
              <a:ext uri="{FF2B5EF4-FFF2-40B4-BE49-F238E27FC236}">
                <a16:creationId xmlns:a16="http://schemas.microsoft.com/office/drawing/2014/main" id="{4C3A3405-5AC8-3E35-6E40-0037C9A111EC}"/>
              </a:ext>
            </a:extLst>
          </p:cNvPr>
          <p:cNvSpPr txBox="1"/>
          <p:nvPr/>
        </p:nvSpPr>
        <p:spPr>
          <a:xfrm>
            <a:off x="1028700" y="9512722"/>
            <a:ext cx="7899752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BY      </a:t>
            </a: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Digiopastajien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valtakunnallinen opintopiiri 2024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086D29D8-9F30-640A-0F81-E64851674965}"/>
              </a:ext>
            </a:extLst>
          </p:cNvPr>
          <p:cNvSpPr txBox="1"/>
          <p:nvPr/>
        </p:nvSpPr>
        <p:spPr>
          <a:xfrm>
            <a:off x="9974803" y="9512722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www.seniorsurf.fi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587303"/>
            <a:ext cx="16230600" cy="1884970"/>
            <a:chOff x="0" y="0"/>
            <a:chExt cx="4274726" cy="496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496453"/>
            </a:xfrm>
            <a:custGeom>
              <a:avLst/>
              <a:gdLst/>
              <a:ahLst/>
              <a:cxnLst/>
              <a:rect l="l" t="t" r="r" b="b"/>
              <a:pathLst>
                <a:path w="4274726" h="496453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472126"/>
                  </a:lnTo>
                  <a:cubicBezTo>
                    <a:pt x="4274726" y="485562"/>
                    <a:pt x="4263834" y="496453"/>
                    <a:pt x="4250399" y="496453"/>
                  </a:cubicBezTo>
                  <a:lnTo>
                    <a:pt x="24327" y="496453"/>
                  </a:lnTo>
                  <a:cubicBezTo>
                    <a:pt x="10891" y="496453"/>
                    <a:pt x="0" y="485562"/>
                    <a:pt x="0" y="47212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330066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274726" cy="544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597383"/>
            <a:ext cx="3357958" cy="1874890"/>
            <a:chOff x="0" y="0"/>
            <a:chExt cx="884400" cy="4937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4400" cy="493798"/>
            </a:xfrm>
            <a:custGeom>
              <a:avLst/>
              <a:gdLst/>
              <a:ahLst/>
              <a:cxnLst/>
              <a:rect l="l" t="t" r="r" b="b"/>
              <a:pathLst>
                <a:path w="884400" h="493798">
                  <a:moveTo>
                    <a:pt x="117583" y="0"/>
                  </a:moveTo>
                  <a:lnTo>
                    <a:pt x="766818" y="0"/>
                  </a:lnTo>
                  <a:cubicBezTo>
                    <a:pt x="831757" y="0"/>
                    <a:pt x="884400" y="52644"/>
                    <a:pt x="884400" y="117583"/>
                  </a:cubicBezTo>
                  <a:lnTo>
                    <a:pt x="884400" y="376215"/>
                  </a:lnTo>
                  <a:cubicBezTo>
                    <a:pt x="884400" y="441155"/>
                    <a:pt x="831757" y="493798"/>
                    <a:pt x="766818" y="493798"/>
                  </a:cubicBezTo>
                  <a:lnTo>
                    <a:pt x="117583" y="493798"/>
                  </a:lnTo>
                  <a:cubicBezTo>
                    <a:pt x="52644" y="493798"/>
                    <a:pt x="0" y="441155"/>
                    <a:pt x="0" y="376215"/>
                  </a:cubicBezTo>
                  <a:lnTo>
                    <a:pt x="0" y="117583"/>
                  </a:lnTo>
                  <a:cubicBezTo>
                    <a:pt x="0" y="52644"/>
                    <a:pt x="52644" y="0"/>
                    <a:pt x="117583" y="0"/>
                  </a:cubicBezTo>
                  <a:close/>
                </a:path>
              </a:pathLst>
            </a:custGeom>
            <a:solidFill>
              <a:srgbClr val="330066">
                <a:alpha val="2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84400" cy="5414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4666366"/>
            <a:ext cx="16160055" cy="1929812"/>
            <a:chOff x="0" y="0"/>
            <a:chExt cx="4256146" cy="5082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56146" cy="508263"/>
            </a:xfrm>
            <a:custGeom>
              <a:avLst/>
              <a:gdLst/>
              <a:ahLst/>
              <a:cxnLst/>
              <a:rect l="l" t="t" r="r" b="b"/>
              <a:pathLst>
                <a:path w="4256146" h="508263">
                  <a:moveTo>
                    <a:pt x="24433" y="0"/>
                  </a:moveTo>
                  <a:lnTo>
                    <a:pt x="4231713" y="0"/>
                  </a:lnTo>
                  <a:cubicBezTo>
                    <a:pt x="4238194" y="0"/>
                    <a:pt x="4244408" y="2574"/>
                    <a:pt x="4248990" y="7156"/>
                  </a:cubicBezTo>
                  <a:cubicBezTo>
                    <a:pt x="4253572" y="11738"/>
                    <a:pt x="4256146" y="17953"/>
                    <a:pt x="4256146" y="24433"/>
                  </a:cubicBezTo>
                  <a:lnTo>
                    <a:pt x="4256146" y="483830"/>
                  </a:lnTo>
                  <a:cubicBezTo>
                    <a:pt x="4256146" y="490310"/>
                    <a:pt x="4253572" y="496525"/>
                    <a:pt x="4248990" y="501107"/>
                  </a:cubicBezTo>
                  <a:cubicBezTo>
                    <a:pt x="4244408" y="505689"/>
                    <a:pt x="4238194" y="508263"/>
                    <a:pt x="4231713" y="508263"/>
                  </a:cubicBezTo>
                  <a:lnTo>
                    <a:pt x="24433" y="508263"/>
                  </a:lnTo>
                  <a:cubicBezTo>
                    <a:pt x="17953" y="508263"/>
                    <a:pt x="11738" y="505689"/>
                    <a:pt x="7156" y="501107"/>
                  </a:cubicBezTo>
                  <a:cubicBezTo>
                    <a:pt x="2574" y="496525"/>
                    <a:pt x="0" y="490310"/>
                    <a:pt x="0" y="483830"/>
                  </a:cubicBezTo>
                  <a:lnTo>
                    <a:pt x="0" y="24433"/>
                  </a:lnTo>
                  <a:cubicBezTo>
                    <a:pt x="0" y="17953"/>
                    <a:pt x="2574" y="11738"/>
                    <a:pt x="7156" y="7156"/>
                  </a:cubicBezTo>
                  <a:cubicBezTo>
                    <a:pt x="11738" y="2574"/>
                    <a:pt x="17953" y="0"/>
                    <a:pt x="24433" y="0"/>
                  </a:cubicBezTo>
                  <a:close/>
                </a:path>
              </a:pathLst>
            </a:custGeom>
            <a:solidFill>
              <a:srgbClr val="F49638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4256146" cy="555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4666366"/>
            <a:ext cx="3357958" cy="1929812"/>
            <a:chOff x="0" y="0"/>
            <a:chExt cx="884400" cy="5082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84400" cy="508263"/>
            </a:xfrm>
            <a:custGeom>
              <a:avLst/>
              <a:gdLst/>
              <a:ahLst/>
              <a:cxnLst/>
              <a:rect l="l" t="t" r="r" b="b"/>
              <a:pathLst>
                <a:path w="884400" h="508263">
                  <a:moveTo>
                    <a:pt x="117583" y="0"/>
                  </a:moveTo>
                  <a:lnTo>
                    <a:pt x="766818" y="0"/>
                  </a:lnTo>
                  <a:cubicBezTo>
                    <a:pt x="831757" y="0"/>
                    <a:pt x="884400" y="52644"/>
                    <a:pt x="884400" y="117583"/>
                  </a:cubicBezTo>
                  <a:lnTo>
                    <a:pt x="884400" y="390681"/>
                  </a:lnTo>
                  <a:cubicBezTo>
                    <a:pt x="884400" y="455620"/>
                    <a:pt x="831757" y="508263"/>
                    <a:pt x="766818" y="508263"/>
                  </a:cubicBezTo>
                  <a:lnTo>
                    <a:pt x="117583" y="508263"/>
                  </a:lnTo>
                  <a:cubicBezTo>
                    <a:pt x="86398" y="508263"/>
                    <a:pt x="56490" y="495875"/>
                    <a:pt x="34439" y="473824"/>
                  </a:cubicBezTo>
                  <a:cubicBezTo>
                    <a:pt x="12388" y="451773"/>
                    <a:pt x="0" y="421865"/>
                    <a:pt x="0" y="390681"/>
                  </a:cubicBezTo>
                  <a:lnTo>
                    <a:pt x="0" y="117583"/>
                  </a:lnTo>
                  <a:cubicBezTo>
                    <a:pt x="0" y="52644"/>
                    <a:pt x="52644" y="0"/>
                    <a:pt x="117583" y="0"/>
                  </a:cubicBezTo>
                  <a:close/>
                </a:path>
              </a:pathLst>
            </a:custGeom>
            <a:solidFill>
              <a:srgbClr val="F49638">
                <a:alpha val="4000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884400" cy="555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8700" y="6790271"/>
            <a:ext cx="16160055" cy="2468029"/>
            <a:chOff x="0" y="0"/>
            <a:chExt cx="4256146" cy="6500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256146" cy="650016"/>
            </a:xfrm>
            <a:custGeom>
              <a:avLst/>
              <a:gdLst/>
              <a:ahLst/>
              <a:cxnLst/>
              <a:rect l="l" t="t" r="r" b="b"/>
              <a:pathLst>
                <a:path w="4256146" h="650016">
                  <a:moveTo>
                    <a:pt x="24433" y="0"/>
                  </a:moveTo>
                  <a:lnTo>
                    <a:pt x="4231713" y="0"/>
                  </a:lnTo>
                  <a:cubicBezTo>
                    <a:pt x="4238194" y="0"/>
                    <a:pt x="4244408" y="2574"/>
                    <a:pt x="4248990" y="7156"/>
                  </a:cubicBezTo>
                  <a:cubicBezTo>
                    <a:pt x="4253572" y="11738"/>
                    <a:pt x="4256146" y="17953"/>
                    <a:pt x="4256146" y="24433"/>
                  </a:cubicBezTo>
                  <a:lnTo>
                    <a:pt x="4256146" y="625583"/>
                  </a:lnTo>
                  <a:cubicBezTo>
                    <a:pt x="4256146" y="632063"/>
                    <a:pt x="4253572" y="638278"/>
                    <a:pt x="4248990" y="642860"/>
                  </a:cubicBezTo>
                  <a:cubicBezTo>
                    <a:pt x="4244408" y="647442"/>
                    <a:pt x="4238194" y="650016"/>
                    <a:pt x="4231713" y="650016"/>
                  </a:cubicBezTo>
                  <a:lnTo>
                    <a:pt x="24433" y="650016"/>
                  </a:lnTo>
                  <a:cubicBezTo>
                    <a:pt x="17953" y="650016"/>
                    <a:pt x="11738" y="647442"/>
                    <a:pt x="7156" y="642860"/>
                  </a:cubicBezTo>
                  <a:cubicBezTo>
                    <a:pt x="2574" y="638278"/>
                    <a:pt x="0" y="632063"/>
                    <a:pt x="0" y="625583"/>
                  </a:cubicBezTo>
                  <a:lnTo>
                    <a:pt x="0" y="24433"/>
                  </a:lnTo>
                  <a:cubicBezTo>
                    <a:pt x="0" y="17953"/>
                    <a:pt x="2574" y="11738"/>
                    <a:pt x="7156" y="7156"/>
                  </a:cubicBezTo>
                  <a:cubicBezTo>
                    <a:pt x="11738" y="2574"/>
                    <a:pt x="17953" y="0"/>
                    <a:pt x="24433" y="0"/>
                  </a:cubicBezTo>
                  <a:close/>
                </a:path>
              </a:pathLst>
            </a:custGeom>
            <a:solidFill>
              <a:srgbClr val="4ABDC9">
                <a:alpha val="14902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4256146" cy="697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31787" y="3032133"/>
            <a:ext cx="201562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Ostokset ja </a:t>
            </a:r>
          </a:p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talous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31787" y="4983572"/>
            <a:ext cx="2904827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Aktiivinen elämä </a:t>
            </a:r>
          </a:p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 uuden </a:t>
            </a:r>
          </a:p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oppiminen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028700" y="6809321"/>
            <a:ext cx="3361427" cy="2448979"/>
            <a:chOff x="0" y="0"/>
            <a:chExt cx="885314" cy="64499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85314" cy="644999"/>
            </a:xfrm>
            <a:custGeom>
              <a:avLst/>
              <a:gdLst/>
              <a:ahLst/>
              <a:cxnLst/>
              <a:rect l="l" t="t" r="r" b="b"/>
              <a:pathLst>
                <a:path w="885314" h="644999">
                  <a:moveTo>
                    <a:pt x="117461" y="0"/>
                  </a:moveTo>
                  <a:lnTo>
                    <a:pt x="767853" y="0"/>
                  </a:lnTo>
                  <a:cubicBezTo>
                    <a:pt x="832725" y="0"/>
                    <a:pt x="885314" y="52589"/>
                    <a:pt x="885314" y="117461"/>
                  </a:cubicBezTo>
                  <a:lnTo>
                    <a:pt x="885314" y="527537"/>
                  </a:lnTo>
                  <a:cubicBezTo>
                    <a:pt x="885314" y="558690"/>
                    <a:pt x="872939" y="588567"/>
                    <a:pt x="850911" y="610595"/>
                  </a:cubicBezTo>
                  <a:cubicBezTo>
                    <a:pt x="828882" y="632623"/>
                    <a:pt x="799005" y="644999"/>
                    <a:pt x="767853" y="644999"/>
                  </a:cubicBezTo>
                  <a:lnTo>
                    <a:pt x="117461" y="644999"/>
                  </a:lnTo>
                  <a:cubicBezTo>
                    <a:pt x="52589" y="644999"/>
                    <a:pt x="0" y="592409"/>
                    <a:pt x="0" y="527537"/>
                  </a:cubicBezTo>
                  <a:lnTo>
                    <a:pt x="0" y="117461"/>
                  </a:lnTo>
                  <a:cubicBezTo>
                    <a:pt x="0" y="52589"/>
                    <a:pt x="52589" y="0"/>
                    <a:pt x="117461" y="0"/>
                  </a:cubicBezTo>
                  <a:close/>
                </a:path>
              </a:pathLst>
            </a:custGeom>
            <a:solidFill>
              <a:srgbClr val="4ABDC9">
                <a:alpha val="40000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885314" cy="692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331786" y="7522155"/>
            <a:ext cx="2904827" cy="85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Liikkuminen ja </a:t>
            </a:r>
          </a:p>
          <a:p>
            <a:pPr>
              <a:lnSpc>
                <a:spcPts val="3359"/>
              </a:lnSpc>
            </a:pPr>
            <a:r>
              <a:rPr lang="fi-FI" sz="2799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matkustaminen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390127" y="6790271"/>
            <a:ext cx="6767035" cy="2468029"/>
            <a:chOff x="0" y="0"/>
            <a:chExt cx="1704312" cy="65001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04312" cy="650016"/>
            </a:xfrm>
            <a:custGeom>
              <a:avLst/>
              <a:gdLst/>
              <a:ahLst/>
              <a:cxnLst/>
              <a:rect l="l" t="t" r="r" b="b"/>
              <a:pathLst>
                <a:path w="1704312" h="650016">
                  <a:moveTo>
                    <a:pt x="61016" y="0"/>
                  </a:moveTo>
                  <a:lnTo>
                    <a:pt x="1643296" y="0"/>
                  </a:lnTo>
                  <a:cubicBezTo>
                    <a:pt x="1659479" y="0"/>
                    <a:pt x="1674998" y="6428"/>
                    <a:pt x="1686441" y="17871"/>
                  </a:cubicBezTo>
                  <a:cubicBezTo>
                    <a:pt x="1697884" y="29314"/>
                    <a:pt x="1704312" y="44834"/>
                    <a:pt x="1704312" y="61016"/>
                  </a:cubicBezTo>
                  <a:lnTo>
                    <a:pt x="1704312" y="589000"/>
                  </a:lnTo>
                  <a:cubicBezTo>
                    <a:pt x="1704312" y="605182"/>
                    <a:pt x="1697884" y="620702"/>
                    <a:pt x="1686441" y="632145"/>
                  </a:cubicBezTo>
                  <a:cubicBezTo>
                    <a:pt x="1674998" y="643587"/>
                    <a:pt x="1659479" y="650016"/>
                    <a:pt x="1643296" y="650016"/>
                  </a:cubicBezTo>
                  <a:lnTo>
                    <a:pt x="61016" y="650016"/>
                  </a:lnTo>
                  <a:cubicBezTo>
                    <a:pt x="44834" y="650016"/>
                    <a:pt x="29314" y="643587"/>
                    <a:pt x="17871" y="632145"/>
                  </a:cubicBezTo>
                  <a:cubicBezTo>
                    <a:pt x="6428" y="620702"/>
                    <a:pt x="0" y="605182"/>
                    <a:pt x="0" y="589000"/>
                  </a:cubicBezTo>
                  <a:lnTo>
                    <a:pt x="0" y="61016"/>
                  </a:lnTo>
                  <a:cubicBezTo>
                    <a:pt x="0" y="44834"/>
                    <a:pt x="6428" y="29314"/>
                    <a:pt x="17871" y="17871"/>
                  </a:cubicBezTo>
                  <a:cubicBezTo>
                    <a:pt x="29314" y="6428"/>
                    <a:pt x="44834" y="0"/>
                    <a:pt x="61016" y="0"/>
                  </a:cubicBezTo>
                  <a:close/>
                </a:path>
              </a:pathLst>
            </a:custGeom>
            <a:solidFill>
              <a:srgbClr val="4ABDC9">
                <a:alpha val="19608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1704312" cy="697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4733042" y="7028923"/>
            <a:ext cx="6223352" cy="19877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fi-FI" sz="25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Joukkoliikenne, matkailu- ja reitti-sovellukset (reittien suunnittelu, kohdesuosittelut), lippuvaraukset (dynaaminen hinnoittelu). Reaaliaikaiset liikennetiedotteet. Virtuaalimatkailu.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4386658" y="2582298"/>
            <a:ext cx="6770504" cy="1889975"/>
            <a:chOff x="0" y="0"/>
            <a:chExt cx="1705226" cy="49777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05226" cy="497771"/>
            </a:xfrm>
            <a:custGeom>
              <a:avLst/>
              <a:gdLst/>
              <a:ahLst/>
              <a:cxnLst/>
              <a:rect l="l" t="t" r="r" b="b"/>
              <a:pathLst>
                <a:path w="1705226" h="497771">
                  <a:moveTo>
                    <a:pt x="60983" y="0"/>
                  </a:moveTo>
                  <a:lnTo>
                    <a:pt x="1644243" y="0"/>
                  </a:lnTo>
                  <a:cubicBezTo>
                    <a:pt x="1677923" y="0"/>
                    <a:pt x="1705226" y="27303"/>
                    <a:pt x="1705226" y="60983"/>
                  </a:cubicBezTo>
                  <a:lnTo>
                    <a:pt x="1705226" y="436788"/>
                  </a:lnTo>
                  <a:cubicBezTo>
                    <a:pt x="1705226" y="452962"/>
                    <a:pt x="1698801" y="468473"/>
                    <a:pt x="1687364" y="479910"/>
                  </a:cubicBezTo>
                  <a:cubicBezTo>
                    <a:pt x="1675928" y="491346"/>
                    <a:pt x="1660416" y="497771"/>
                    <a:pt x="1644243" y="497771"/>
                  </a:cubicBezTo>
                  <a:lnTo>
                    <a:pt x="60983" y="497771"/>
                  </a:lnTo>
                  <a:cubicBezTo>
                    <a:pt x="27303" y="497771"/>
                    <a:pt x="0" y="470468"/>
                    <a:pt x="0" y="436788"/>
                  </a:cubicBezTo>
                  <a:lnTo>
                    <a:pt x="0" y="60983"/>
                  </a:lnTo>
                  <a:cubicBezTo>
                    <a:pt x="0" y="44809"/>
                    <a:pt x="6425" y="29298"/>
                    <a:pt x="17862" y="17862"/>
                  </a:cubicBezTo>
                  <a:cubicBezTo>
                    <a:pt x="29298" y="6425"/>
                    <a:pt x="44809" y="0"/>
                    <a:pt x="60983" y="0"/>
                  </a:cubicBezTo>
                  <a:close/>
                </a:path>
              </a:pathLst>
            </a:custGeom>
            <a:solidFill>
              <a:srgbClr val="330066">
                <a:alpha val="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47625"/>
              <a:ext cx="1705226" cy="5453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4733042" y="2751841"/>
            <a:ext cx="5716162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fi-FI" sz="25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Taloudenhallintasovellukset, ostosten personoitu suosittelu ja suunnittelu, budjetointi. Verkkokaupat, turvallinen maksaminen, hintavertailu.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4390127" y="4666366"/>
            <a:ext cx="6767035" cy="1929812"/>
            <a:chOff x="0" y="0"/>
            <a:chExt cx="1704312" cy="50826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704312" cy="508263"/>
            </a:xfrm>
            <a:custGeom>
              <a:avLst/>
              <a:gdLst/>
              <a:ahLst/>
              <a:cxnLst/>
              <a:rect l="l" t="t" r="r" b="b"/>
              <a:pathLst>
                <a:path w="1704312" h="508263">
                  <a:moveTo>
                    <a:pt x="61016" y="0"/>
                  </a:moveTo>
                  <a:lnTo>
                    <a:pt x="1643296" y="0"/>
                  </a:lnTo>
                  <a:cubicBezTo>
                    <a:pt x="1659479" y="0"/>
                    <a:pt x="1674998" y="6428"/>
                    <a:pt x="1686441" y="17871"/>
                  </a:cubicBezTo>
                  <a:cubicBezTo>
                    <a:pt x="1697884" y="29314"/>
                    <a:pt x="1704312" y="44834"/>
                    <a:pt x="1704312" y="61016"/>
                  </a:cubicBezTo>
                  <a:lnTo>
                    <a:pt x="1704312" y="447247"/>
                  </a:lnTo>
                  <a:cubicBezTo>
                    <a:pt x="1704312" y="463430"/>
                    <a:pt x="1697884" y="478949"/>
                    <a:pt x="1686441" y="490392"/>
                  </a:cubicBezTo>
                  <a:cubicBezTo>
                    <a:pt x="1674998" y="501835"/>
                    <a:pt x="1659479" y="508263"/>
                    <a:pt x="1643296" y="508263"/>
                  </a:cubicBezTo>
                  <a:lnTo>
                    <a:pt x="61016" y="508263"/>
                  </a:lnTo>
                  <a:cubicBezTo>
                    <a:pt x="44834" y="508263"/>
                    <a:pt x="29314" y="501835"/>
                    <a:pt x="17871" y="490392"/>
                  </a:cubicBezTo>
                  <a:cubicBezTo>
                    <a:pt x="6428" y="478949"/>
                    <a:pt x="0" y="463430"/>
                    <a:pt x="0" y="447247"/>
                  </a:cubicBezTo>
                  <a:lnTo>
                    <a:pt x="0" y="61016"/>
                  </a:lnTo>
                  <a:cubicBezTo>
                    <a:pt x="0" y="44834"/>
                    <a:pt x="6428" y="29314"/>
                    <a:pt x="17871" y="17871"/>
                  </a:cubicBezTo>
                  <a:cubicBezTo>
                    <a:pt x="29314" y="6428"/>
                    <a:pt x="44834" y="0"/>
                    <a:pt x="61016" y="0"/>
                  </a:cubicBezTo>
                  <a:close/>
                </a:path>
              </a:pathLst>
            </a:custGeom>
            <a:solidFill>
              <a:srgbClr val="F49638">
                <a:alpha val="19608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1704312" cy="5558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4733042" y="4831172"/>
            <a:ext cx="6011061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fi-FI" sz="25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Digitaaliset viihde- ja kulttuuripalvelut, suoratoistopalvelut. Erilaiset suositukset (tapahtumat, tuotteet, ohjelmat). Tiedonhaku. Digitaaliset oppimisalustat.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28700" y="9512722"/>
            <a:ext cx="7899752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BY      Digiopastajien valtakunnallinen opintopiiri 2024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33042" y="1972671"/>
            <a:ext cx="5523345" cy="422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fi-FI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Missä tekoälyä hyödynnetään?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500076" y="2879037"/>
            <a:ext cx="5373247" cy="1190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fi-FI" sz="25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Petolliset myyjät, valesivustot, väärennetyt tuotteet, tietovuodot ja identiteettivarkaudet.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500077" y="4831172"/>
            <a:ext cx="5363722" cy="11906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fi-FI" sz="25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Koukuttavan sisällön vaikutukset ajan- ja rahankäyttöön (maksulliset sisällöt). Epäluotettavat lähteet.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500077" y="7028923"/>
            <a:ext cx="4986124" cy="800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19"/>
              </a:lnSpc>
            </a:pPr>
            <a:r>
              <a:rPr lang="fi-FI" sz="25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Epätarkat ohjeet, vanhentuneet tiedot. Tietovuodot.</a:t>
            </a:r>
          </a:p>
        </p:txBody>
      </p:sp>
      <p:sp>
        <p:nvSpPr>
          <p:cNvPr id="42" name="TextBox 39">
            <a:extLst>
              <a:ext uri="{FF2B5EF4-FFF2-40B4-BE49-F238E27FC236}">
                <a16:creationId xmlns:a16="http://schemas.microsoft.com/office/drawing/2014/main" id="{5B638688-97C2-8453-D646-68F55A89BDDF}"/>
              </a:ext>
            </a:extLst>
          </p:cNvPr>
          <p:cNvSpPr txBox="1"/>
          <p:nvPr/>
        </p:nvSpPr>
        <p:spPr>
          <a:xfrm>
            <a:off x="11521847" y="1994390"/>
            <a:ext cx="4349155" cy="422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fi-FI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Mahdolliset riskit </a:t>
            </a:r>
          </a:p>
        </p:txBody>
      </p:sp>
      <p:sp>
        <p:nvSpPr>
          <p:cNvPr id="39" name="TextBox 36">
            <a:extLst>
              <a:ext uri="{FF2B5EF4-FFF2-40B4-BE49-F238E27FC236}">
                <a16:creationId xmlns:a16="http://schemas.microsoft.com/office/drawing/2014/main" id="{2046A54F-958A-179D-7F79-6A5016DA34D9}"/>
              </a:ext>
            </a:extLst>
          </p:cNvPr>
          <p:cNvSpPr txBox="1"/>
          <p:nvPr/>
        </p:nvSpPr>
        <p:spPr>
          <a:xfrm>
            <a:off x="9974803" y="9512722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www.seniorsurf.fi</a:t>
            </a:r>
          </a:p>
        </p:txBody>
      </p:sp>
      <p:sp>
        <p:nvSpPr>
          <p:cNvPr id="43" name="TextBox 17">
            <a:extLst>
              <a:ext uri="{FF2B5EF4-FFF2-40B4-BE49-F238E27FC236}">
                <a16:creationId xmlns:a16="http://schemas.microsoft.com/office/drawing/2014/main" id="{84A7EE8E-48AF-EA46-B71D-4E64D6173769}"/>
              </a:ext>
            </a:extLst>
          </p:cNvPr>
          <p:cNvSpPr txBox="1"/>
          <p:nvPr/>
        </p:nvSpPr>
        <p:spPr>
          <a:xfrm>
            <a:off x="1010733" y="623684"/>
            <a:ext cx="11566162" cy="913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40"/>
              </a:lnSpc>
            </a:pPr>
            <a:r>
              <a:rPr lang="fi-FI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Tekoäly</a:t>
            </a:r>
            <a:r>
              <a:rPr lang="en-US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5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senioreiden arjessa (2/2)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0B586-E9F7-C58D-25A6-CEC12F46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4639B9-8C84-73A0-D3EC-CA74F954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38050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fi-FI" sz="5400" dirty="0">
                <a:latin typeface="Arial" panose="020B0604020202020204" pitchFamily="34" charset="0"/>
                <a:cs typeface="Arial" panose="020B0604020202020204" pitchFamily="34" charset="0"/>
              </a:rPr>
              <a:t>Generatiivinen tekoäly - työkaluja (1/2)</a:t>
            </a: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92F3B118-42B4-ACDC-8790-5CC332145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15955"/>
              </p:ext>
            </p:extLst>
          </p:nvPr>
        </p:nvGraphicFramePr>
        <p:xfrm>
          <a:off x="1371600" y="3009900"/>
          <a:ext cx="15773401" cy="61279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11780">
                  <a:extLst>
                    <a:ext uri="{9D8B030D-6E8A-4147-A177-3AD203B41FA5}">
                      <a16:colId xmlns:a16="http://schemas.microsoft.com/office/drawing/2014/main" val="3162226589"/>
                    </a:ext>
                  </a:extLst>
                </a:gridCol>
                <a:gridCol w="4637598">
                  <a:extLst>
                    <a:ext uri="{9D8B030D-6E8A-4147-A177-3AD203B41FA5}">
                      <a16:colId xmlns:a16="http://schemas.microsoft.com/office/drawing/2014/main" val="2511777563"/>
                    </a:ext>
                  </a:extLst>
                </a:gridCol>
                <a:gridCol w="4214192">
                  <a:extLst>
                    <a:ext uri="{9D8B030D-6E8A-4147-A177-3AD203B41FA5}">
                      <a16:colId xmlns:a16="http://schemas.microsoft.com/office/drawing/2014/main" val="4289291141"/>
                    </a:ext>
                  </a:extLst>
                </a:gridCol>
                <a:gridCol w="4109831">
                  <a:extLst>
                    <a:ext uri="{9D8B030D-6E8A-4147-A177-3AD203B41FA5}">
                      <a16:colId xmlns:a16="http://schemas.microsoft.com/office/drawing/2014/main" val="4186812951"/>
                    </a:ext>
                  </a:extLst>
                </a:gridCol>
              </a:tblGrid>
              <a:tr h="961577"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Nimi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Käyttötarkoitus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Kirjautuminen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Maksullisuus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178814283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r>
                        <a:rPr lang="fi-FI" sz="27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Microsoft </a:t>
                      </a:r>
                      <a:r>
                        <a:rPr lang="fi-FI" sz="2700" b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Copilot</a:t>
                      </a:r>
                      <a:endParaRPr lang="fi-FI" sz="27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Tekstin tuottaminen, tiedonhaku, käännökset. Näyttää myös lähteet, mutta kannattaa tarkistaa! </a:t>
                      </a:r>
                    </a:p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Kuvien generointi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https://bing.com/chat</a:t>
                      </a:r>
                      <a:endParaRPr lang="fi-FI" sz="2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Bing-osoitteessa ilman kirjautumista. </a:t>
                      </a:r>
                      <a:b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fi-FI" sz="2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Maksuton</a:t>
                      </a:r>
                    </a:p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Windows 11 vakiona </a:t>
                      </a:r>
                      <a:b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(Maksullinen </a:t>
                      </a:r>
                      <a:r>
                        <a:rPr lang="fi-FI" sz="27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Copilot</a:t>
                      </a:r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Microsoft365-tilillä.)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587060842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ChatGPT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Tekstin tuottaminen, tiedonhaku, käännökset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https://chat.openai.com</a:t>
                      </a:r>
                      <a:endParaRPr lang="fi-FI" sz="2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ChatGPT-tili; Google-tili; Microsoft-tili; Apple-tili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ChatGPT3.5 maksuton (tiedot vuodelta 2022), ChatGPT4 maksullinen (mukana esim. DALL-E2)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259443394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Gemini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Tekstin tuottaminen, tiedonhaku, käännökset</a:t>
                      </a:r>
                    </a:p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Suomen kieli hyvä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https://gemini.google.com</a:t>
                      </a:r>
                      <a:b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Google-tili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Maksuton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59415581"/>
                  </a:ext>
                </a:extLst>
              </a:tr>
            </a:tbl>
          </a:graphicData>
        </a:graphic>
      </p:graphicFrame>
      <p:sp>
        <p:nvSpPr>
          <p:cNvPr id="3" name="TextBox 36">
            <a:extLst>
              <a:ext uri="{FF2B5EF4-FFF2-40B4-BE49-F238E27FC236}">
                <a16:creationId xmlns:a16="http://schemas.microsoft.com/office/drawing/2014/main" id="{FE6E54AC-FEC2-2668-615C-C98774E4F662}"/>
              </a:ext>
            </a:extLst>
          </p:cNvPr>
          <p:cNvSpPr txBox="1"/>
          <p:nvPr/>
        </p:nvSpPr>
        <p:spPr>
          <a:xfrm>
            <a:off x="1244248" y="9522551"/>
            <a:ext cx="7899752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BY      Digiopastajien valtakunnallinen opintopiiri 2024</a:t>
            </a:r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B7016DDB-B9B7-6DC2-EBE8-7466BE63C0BD}"/>
              </a:ext>
            </a:extLst>
          </p:cNvPr>
          <p:cNvSpPr txBox="1"/>
          <p:nvPr/>
        </p:nvSpPr>
        <p:spPr>
          <a:xfrm>
            <a:off x="9778648" y="9522551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www.seniorsurf.fi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3D1DC5E-B6AE-A176-3A0F-89BCABA641C9}"/>
              </a:ext>
            </a:extLst>
          </p:cNvPr>
          <p:cNvSpPr txBox="1"/>
          <p:nvPr/>
        </p:nvSpPr>
        <p:spPr>
          <a:xfrm>
            <a:off x="1371600" y="1835853"/>
            <a:ext cx="15659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Generatiivinen tekoäly on tekoälytyyppi, joka luo tai tuottaa uutta sisältöä, kuten tekstiä, kuvia, videota ja ääntä, olemassa olevan tiedon avulla. </a:t>
            </a:r>
          </a:p>
        </p:txBody>
      </p:sp>
    </p:spTree>
    <p:extLst>
      <p:ext uri="{BB962C8B-B14F-4D97-AF65-F5344CB8AC3E}">
        <p14:creationId xmlns:p14="http://schemas.microsoft.com/office/powerpoint/2010/main" val="294222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0B586-E9F7-C58D-25A6-CEC12F469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4639B9-8C84-73A0-D3EC-CA74F954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390769"/>
          </a:xfrm>
        </p:spPr>
        <p:txBody>
          <a:bodyPr>
            <a:normAutofit/>
          </a:bodyPr>
          <a:lstStyle/>
          <a:p>
            <a:pPr algn="l"/>
            <a:r>
              <a:rPr lang="fi-FI" sz="5400" dirty="0">
                <a:latin typeface="Arial" panose="020B0604020202020204" pitchFamily="34" charset="0"/>
                <a:cs typeface="Arial" panose="020B0604020202020204" pitchFamily="34" charset="0"/>
              </a:rPr>
              <a:t>Generatiivinen tekoäly - työkaluja (2/2)</a:t>
            </a:r>
          </a:p>
        </p:txBody>
      </p:sp>
      <p:graphicFrame>
        <p:nvGraphicFramePr>
          <p:cNvPr id="5" name="Taulukko 4">
            <a:extLst>
              <a:ext uri="{FF2B5EF4-FFF2-40B4-BE49-F238E27FC236}">
                <a16:creationId xmlns:a16="http://schemas.microsoft.com/office/drawing/2014/main" id="{92F3B118-42B4-ACDC-8790-5CC3321456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439300"/>
              </p:ext>
            </p:extLst>
          </p:nvPr>
        </p:nvGraphicFramePr>
        <p:xfrm>
          <a:off x="1257300" y="1915367"/>
          <a:ext cx="15773401" cy="749533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54456">
                  <a:extLst>
                    <a:ext uri="{9D8B030D-6E8A-4147-A177-3AD203B41FA5}">
                      <a16:colId xmlns:a16="http://schemas.microsoft.com/office/drawing/2014/main" val="3162226589"/>
                    </a:ext>
                  </a:extLst>
                </a:gridCol>
                <a:gridCol w="3995531">
                  <a:extLst>
                    <a:ext uri="{9D8B030D-6E8A-4147-A177-3AD203B41FA5}">
                      <a16:colId xmlns:a16="http://schemas.microsoft.com/office/drawing/2014/main" val="2511777563"/>
                    </a:ext>
                  </a:extLst>
                </a:gridCol>
                <a:gridCol w="4480064">
                  <a:extLst>
                    <a:ext uri="{9D8B030D-6E8A-4147-A177-3AD203B41FA5}">
                      <a16:colId xmlns:a16="http://schemas.microsoft.com/office/drawing/2014/main" val="428929114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4186812951"/>
                    </a:ext>
                  </a:extLst>
                </a:gridCol>
              </a:tblGrid>
              <a:tr h="961577"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Nimi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Käyttötarkoitus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Kirjautuminen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Maksullisuus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2178814283"/>
                  </a:ext>
                </a:extLst>
              </a:tr>
              <a:tr h="1656956"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Adobe Firefly 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Kuvien generointi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https://firefly.adobe.com</a:t>
                      </a:r>
                      <a:endParaRPr lang="fi-FI" sz="2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Adobe-tili; Google-tili; Facebook; Apple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Maksuton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623893410"/>
                  </a:ext>
                </a:extLst>
              </a:tr>
              <a:tr h="2037956"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DALL-E 3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Kuvien generointi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7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ChatGPT</a:t>
                      </a:r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-tili; Google-tili; Microsoft-tili; Apple-tili</a:t>
                      </a:r>
                    </a:p>
                    <a:p>
                      <a:endParaRPr lang="fi-FI" sz="2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Maksullinen, osa </a:t>
                      </a:r>
                      <a:r>
                        <a:rPr lang="fi-FI" sz="27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ChatGPT</a:t>
                      </a:r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Plus-, Team- ja Enterprise-palveluja. 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1259443394"/>
                  </a:ext>
                </a:extLst>
              </a:tr>
              <a:tr h="1467244"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Suno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Musiikin generointi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https://suno.com</a:t>
                      </a:r>
                      <a:endParaRPr lang="fi-FI" sz="2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Google-tili; Microsoft-tili; </a:t>
                      </a:r>
                      <a:r>
                        <a:rPr lang="fi-FI" sz="27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Discord</a:t>
                      </a:r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-tili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Maksuton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59415581"/>
                  </a:ext>
                </a:extLst>
              </a:tr>
              <a:tr h="961577"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 </a:t>
                      </a:r>
                      <a:r>
                        <a:rPr lang="fi-FI" sz="270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Lens</a:t>
                      </a:r>
                      <a:endParaRPr lang="fi-FI" sz="2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Kuvien tunnistaminen, tiedon haku kuvalla,  käännökset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https://lens.google.com</a:t>
                      </a:r>
                      <a:endParaRPr lang="fi-FI" sz="27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Google-tili</a:t>
                      </a: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fi-FI" sz="27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Maksuton</a:t>
                      </a: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113591147"/>
                  </a:ext>
                </a:extLst>
              </a:tr>
            </a:tbl>
          </a:graphicData>
        </a:graphic>
      </p:graphicFrame>
      <p:sp>
        <p:nvSpPr>
          <p:cNvPr id="4" name="TextBox 36">
            <a:extLst>
              <a:ext uri="{FF2B5EF4-FFF2-40B4-BE49-F238E27FC236}">
                <a16:creationId xmlns:a16="http://schemas.microsoft.com/office/drawing/2014/main" id="{E7703AA2-36B7-6F7C-E2DD-B1D9B8E21A8D}"/>
              </a:ext>
            </a:extLst>
          </p:cNvPr>
          <p:cNvSpPr txBox="1"/>
          <p:nvPr/>
        </p:nvSpPr>
        <p:spPr>
          <a:xfrm>
            <a:off x="1257300" y="9482416"/>
            <a:ext cx="7899752" cy="44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3919"/>
              </a:lnSpc>
              <a:spcBef>
                <a:spcPct val="0"/>
              </a:spcBef>
            </a:pPr>
            <a:r>
              <a:rPr lang="fi-FI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BY      Digiopastajien valtakunnallinen opintopiiri 2024</a:t>
            </a: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8651BFA7-B044-906D-78B9-DD118FB63655}"/>
              </a:ext>
            </a:extLst>
          </p:cNvPr>
          <p:cNvSpPr txBox="1"/>
          <p:nvPr/>
        </p:nvSpPr>
        <p:spPr>
          <a:xfrm>
            <a:off x="9816748" y="9522553"/>
            <a:ext cx="7213952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spcBef>
                <a:spcPct val="0"/>
              </a:spcBef>
              <a:spcAft>
                <a:spcPts val="600"/>
              </a:spcAft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www.seniorsurf.fi</a:t>
            </a:r>
          </a:p>
        </p:txBody>
      </p:sp>
    </p:spTree>
    <p:extLst>
      <p:ext uri="{BB962C8B-B14F-4D97-AF65-F5344CB8AC3E}">
        <p14:creationId xmlns:p14="http://schemas.microsoft.com/office/powerpoint/2010/main" val="93093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7B14E455-9F50-4DF2-B6FC-69BC8D433ABB}" vid="{AD92B721-2A78-4BE3-8EFB-9FA358240368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08D5B5447F7B64DBB8AF68AD4B62DFD" ma:contentTypeVersion="18" ma:contentTypeDescription="Luo uusi asiakirja." ma:contentTypeScope="" ma:versionID="e0087f7ddbc1f05ee3950f5e1772f2c6">
  <xsd:schema xmlns:xsd="http://www.w3.org/2001/XMLSchema" xmlns:xs="http://www.w3.org/2001/XMLSchema" xmlns:p="http://schemas.microsoft.com/office/2006/metadata/properties" xmlns:ns2="02ddf22a-210a-4c33-8576-817b91fcb790" xmlns:ns3="ceff707d-f623-493d-bac7-b56c0dfe17a9" targetNamespace="http://schemas.microsoft.com/office/2006/metadata/properties" ma:root="true" ma:fieldsID="e7b5e22bce333b61c508b050a7aee7ae" ns2:_="" ns3:_="">
    <xsd:import namespace="02ddf22a-210a-4c33-8576-817b91fcb790"/>
    <xsd:import namespace="ceff707d-f623-493d-bac7-b56c0dfe17a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df22a-210a-4c33-8576-817b91fcb7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362324b-9413-4969-a123-44dde1e66ae2}" ma:internalName="TaxCatchAll" ma:showField="CatchAllData" ma:web="02ddf22a-210a-4c33-8576-817b91fcb7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f707d-f623-493d-bac7-b56c0dfe17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d0420d83-ea60-4e24-9aa7-9868891e3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FF6674-68C3-4152-AFD2-46C0291E435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424B23-8B25-42F2-9C3D-29CA8BE433D5}">
  <ds:schemaRefs>
    <ds:schemaRef ds:uri="02ddf22a-210a-4c33-8576-817b91fcb790"/>
    <ds:schemaRef ds:uri="ceff707d-f623-493d-bac7-b56c0dfe17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1006</Words>
  <Application>Microsoft Office PowerPoint</Application>
  <PresentationFormat>Mukautettu</PresentationFormat>
  <Paragraphs>176</Paragraphs>
  <Slides>13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Wingdings</vt:lpstr>
      <vt:lpstr>Calibri</vt:lpstr>
      <vt:lpstr>Arial</vt:lpstr>
      <vt:lpstr>Office Theme</vt:lpstr>
      <vt:lpstr>3_Office-teema</vt:lpstr>
      <vt:lpstr>Tekoälyä  senioreille</vt:lpstr>
      <vt:lpstr>Materiaalin taustaa</vt:lpstr>
      <vt:lpstr>Mitä tekoäly on?</vt:lpstr>
      <vt:lpstr>Mihin tekoälyä käytetään</vt:lpstr>
      <vt:lpstr>PowerPoint-esitys</vt:lpstr>
      <vt:lpstr>PowerPoint-esitys</vt:lpstr>
      <vt:lpstr>PowerPoint-esitys</vt:lpstr>
      <vt:lpstr>Generatiivinen tekoäly - työkaluja (1/2)</vt:lpstr>
      <vt:lpstr>Generatiivinen tekoäly - työkaluja (2/2)</vt:lpstr>
      <vt:lpstr>PowerPoint-esitys</vt:lpstr>
      <vt:lpstr>PowerPoint-esitys</vt:lpstr>
      <vt:lpstr>PowerPoint-esitys</vt:lpstr>
      <vt:lpstr>Lukuvinkkejä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Tekoäly seniorien arjessa</dc:title>
  <dc:creator>seniorsurf@vtkl.fi</dc:creator>
  <cp:lastModifiedBy>Nina Ziessler</cp:lastModifiedBy>
  <cp:revision>1</cp:revision>
  <dcterms:created xsi:type="dcterms:W3CDTF">2006-08-16T00:00:00Z</dcterms:created>
  <dcterms:modified xsi:type="dcterms:W3CDTF">2024-06-19T09:45:19Z</dcterms:modified>
  <dc:identifier>DAGDVmxl_xs</dc:identifier>
</cp:coreProperties>
</file>