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61" r:id="rId5"/>
    <p:sldMasterId id="2147483675" r:id="rId6"/>
    <p:sldMasterId id="2147483685" r:id="rId7"/>
    <p:sldMasterId id="2147483700" r:id="rId8"/>
    <p:sldMasterId id="2147483703" r:id="rId9"/>
  </p:sldMasterIdLst>
  <p:notesMasterIdLst>
    <p:notesMasterId r:id="rId22"/>
  </p:notesMasterIdLst>
  <p:sldIdLst>
    <p:sldId id="482" r:id="rId10"/>
    <p:sldId id="470" r:id="rId11"/>
    <p:sldId id="483" r:id="rId12"/>
    <p:sldId id="487" r:id="rId13"/>
    <p:sldId id="484" r:id="rId14"/>
    <p:sldId id="485" r:id="rId15"/>
    <p:sldId id="486" r:id="rId16"/>
    <p:sldId id="435" r:id="rId17"/>
    <p:sldId id="479" r:id="rId18"/>
    <p:sldId id="406" r:id="rId19"/>
    <p:sldId id="466" r:id="rId20"/>
    <p:sldId id="418"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62EE2E-AA19-C439-59AA-354DD9691E43}" name="Emmaleena Niemi" initials="EN" userId="S::emmaleena.niemi@vtkl.fi::d8125522-7e4e-4232-9816-de683810983d" providerId="AD"/>
  <p188:author id="{B8FA0F56-56E1-9F6E-2871-E48CFC3BC5CB}" name="Nina Ziessler" initials="NZ" userId="S::nina.ziessler@vtkl.fi::52ef9b09-7dc5-48dc-a6c9-3afafda37e46" providerId="AD"/>
  <p188:author id="{2F3B8975-82C6-F890-0FB3-F4904180C0D7}" name="Tiina Etelämäki" initials="TE" userId="S::tiina.etelamaki@vtkl.fi::b5630913-3caa-4610-bc66-b1985993a3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29FC9"/>
    <a:srgbClr val="330065"/>
    <a:srgbClr val="33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3476A2-86AD-4CEA-AD4B-989D4A042E28}" v="265" vWet="267" dt="2024-02-08T09:05:40.737"/>
    <p1510:client id="{D3996E7C-74CE-4EC0-A038-42903FEE69E3}" v="107" dt="2024-02-08T09:19:30.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ina Etelämäki" userId="b5630913-3caa-4610-bc66-b1985993a359" providerId="ADAL" clId="{BE3476A2-86AD-4CEA-AD4B-989D4A042E28}"/>
    <pc:docChg chg="undo custSel addSld delSld modSld">
      <pc:chgData name="Tiina Etelämäki" userId="b5630913-3caa-4610-bc66-b1985993a359" providerId="ADAL" clId="{BE3476A2-86AD-4CEA-AD4B-989D4A042E28}" dt="2024-02-08T08:56:59.464" v="632" actId="20577"/>
      <pc:docMkLst>
        <pc:docMk/>
      </pc:docMkLst>
      <pc:sldChg chg="addSp modSp add mod">
        <pc:chgData name="Tiina Etelämäki" userId="b5630913-3caa-4610-bc66-b1985993a359" providerId="ADAL" clId="{BE3476A2-86AD-4CEA-AD4B-989D4A042E28}" dt="2024-02-08T08:54:39.861" v="622" actId="1076"/>
        <pc:sldMkLst>
          <pc:docMk/>
          <pc:sldMk cId="927454371" sldId="406"/>
        </pc:sldMkLst>
        <pc:spChg chg="mod">
          <ac:chgData name="Tiina Etelämäki" userId="b5630913-3caa-4610-bc66-b1985993a359" providerId="ADAL" clId="{BE3476A2-86AD-4CEA-AD4B-989D4A042E28}" dt="2024-02-08T08:52:31.952" v="551" actId="20577"/>
          <ac:spMkLst>
            <pc:docMk/>
            <pc:sldMk cId="927454371" sldId="406"/>
            <ac:spMk id="2" creationId="{19583009-05A0-5BD3-A155-93A67371ABF2}"/>
          </ac:spMkLst>
        </pc:spChg>
        <pc:spChg chg="add mod">
          <ac:chgData name="Tiina Etelämäki" userId="b5630913-3caa-4610-bc66-b1985993a359" providerId="ADAL" clId="{BE3476A2-86AD-4CEA-AD4B-989D4A042E28}" dt="2024-02-08T08:53:19.595" v="553" actId="1076"/>
          <ac:spMkLst>
            <pc:docMk/>
            <pc:sldMk cId="927454371" sldId="406"/>
            <ac:spMk id="4" creationId="{D8974BB1-955D-3B89-BEC1-1C6EEB115584}"/>
          </ac:spMkLst>
        </pc:spChg>
        <pc:spChg chg="add mod">
          <ac:chgData name="Tiina Etelämäki" userId="b5630913-3caa-4610-bc66-b1985993a359" providerId="ADAL" clId="{BE3476A2-86AD-4CEA-AD4B-989D4A042E28}" dt="2024-02-08T08:53:32.611" v="569" actId="20577"/>
          <ac:spMkLst>
            <pc:docMk/>
            <pc:sldMk cId="927454371" sldId="406"/>
            <ac:spMk id="5" creationId="{DB17CEBA-16F6-6F84-B4E7-992F43B86AD0}"/>
          </ac:spMkLst>
        </pc:spChg>
        <pc:spChg chg="add mod">
          <ac:chgData name="Tiina Etelämäki" userId="b5630913-3caa-4610-bc66-b1985993a359" providerId="ADAL" clId="{BE3476A2-86AD-4CEA-AD4B-989D4A042E28}" dt="2024-02-08T08:54:24.315" v="621" actId="1076"/>
          <ac:spMkLst>
            <pc:docMk/>
            <pc:sldMk cId="927454371" sldId="406"/>
            <ac:spMk id="6" creationId="{4DC76AB4-726F-863B-85E3-EB5DA7461BFB}"/>
          </ac:spMkLst>
        </pc:spChg>
        <pc:spChg chg="add mod">
          <ac:chgData name="Tiina Etelämäki" userId="b5630913-3caa-4610-bc66-b1985993a359" providerId="ADAL" clId="{BE3476A2-86AD-4CEA-AD4B-989D4A042E28}" dt="2024-02-08T08:54:39.861" v="622" actId="1076"/>
          <ac:spMkLst>
            <pc:docMk/>
            <pc:sldMk cId="927454371" sldId="406"/>
            <ac:spMk id="7" creationId="{C5731FCF-3819-0896-3C41-8C2C9E81B379}"/>
          </ac:spMkLst>
        </pc:spChg>
        <pc:spChg chg="mod">
          <ac:chgData name="Tiina Etelämäki" userId="b5630913-3caa-4610-bc66-b1985993a359" providerId="ADAL" clId="{BE3476A2-86AD-4CEA-AD4B-989D4A042E28}" dt="2024-02-08T08:52:01.789" v="540" actId="14100"/>
          <ac:spMkLst>
            <pc:docMk/>
            <pc:sldMk cId="927454371" sldId="406"/>
            <ac:spMk id="12" creationId="{B0DF52DE-8F7A-4627-894E-6E3266D727B4}"/>
          </ac:spMkLst>
        </pc:spChg>
        <pc:picChg chg="mod">
          <ac:chgData name="Tiina Etelämäki" userId="b5630913-3caa-4610-bc66-b1985993a359" providerId="ADAL" clId="{BE3476A2-86AD-4CEA-AD4B-989D4A042E28}" dt="2024-02-08T08:50:22.181" v="506" actId="1076"/>
          <ac:picMkLst>
            <pc:docMk/>
            <pc:sldMk cId="927454371" sldId="406"/>
            <ac:picMk id="3" creationId="{257BAFC5-AF03-780C-5477-87FE9AE1FB6F}"/>
          </ac:picMkLst>
        </pc:picChg>
        <pc:picChg chg="mod">
          <ac:chgData name="Tiina Etelämäki" userId="b5630913-3caa-4610-bc66-b1985993a359" providerId="ADAL" clId="{BE3476A2-86AD-4CEA-AD4B-989D4A042E28}" dt="2024-02-08T08:52:11.447" v="550" actId="1035"/>
          <ac:picMkLst>
            <pc:docMk/>
            <pc:sldMk cId="927454371" sldId="406"/>
            <ac:picMk id="9" creationId="{8CC3A5C1-DF4E-E327-6B8E-6372E5AA2C52}"/>
          </ac:picMkLst>
        </pc:picChg>
      </pc:sldChg>
      <pc:sldChg chg="del">
        <pc:chgData name="Tiina Etelämäki" userId="b5630913-3caa-4610-bc66-b1985993a359" providerId="ADAL" clId="{BE3476A2-86AD-4CEA-AD4B-989D4A042E28}" dt="2024-02-08T07:04:08.926" v="39" actId="2696"/>
        <pc:sldMkLst>
          <pc:docMk/>
          <pc:sldMk cId="3878136455" sldId="406"/>
        </pc:sldMkLst>
      </pc:sldChg>
      <pc:sldChg chg="delSp modSp mod">
        <pc:chgData name="Tiina Etelämäki" userId="b5630913-3caa-4610-bc66-b1985993a359" providerId="ADAL" clId="{BE3476A2-86AD-4CEA-AD4B-989D4A042E28}" dt="2024-02-08T08:55:50.304" v="626" actId="1076"/>
        <pc:sldMkLst>
          <pc:docMk/>
          <pc:sldMk cId="409476022" sldId="418"/>
        </pc:sldMkLst>
        <pc:spChg chg="del">
          <ac:chgData name="Tiina Etelämäki" userId="b5630913-3caa-4610-bc66-b1985993a359" providerId="ADAL" clId="{BE3476A2-86AD-4CEA-AD4B-989D4A042E28}" dt="2024-02-08T08:55:41.353" v="625" actId="478"/>
          <ac:spMkLst>
            <pc:docMk/>
            <pc:sldMk cId="409476022" sldId="418"/>
            <ac:spMk id="2" creationId="{9A5354F4-E837-4BD2-A0DD-9FCA9F452226}"/>
          </ac:spMkLst>
        </pc:spChg>
        <pc:spChg chg="mod">
          <ac:chgData name="Tiina Etelämäki" userId="b5630913-3caa-4610-bc66-b1985993a359" providerId="ADAL" clId="{BE3476A2-86AD-4CEA-AD4B-989D4A042E28}" dt="2024-02-08T08:55:37.801" v="624" actId="1076"/>
          <ac:spMkLst>
            <pc:docMk/>
            <pc:sldMk cId="409476022" sldId="418"/>
            <ac:spMk id="4" creationId="{D0B57164-9CC3-4F37-9935-1730ED5650F4}"/>
          </ac:spMkLst>
        </pc:spChg>
        <pc:picChg chg="mod">
          <ac:chgData name="Tiina Etelämäki" userId="b5630913-3caa-4610-bc66-b1985993a359" providerId="ADAL" clId="{BE3476A2-86AD-4CEA-AD4B-989D4A042E28}" dt="2024-02-08T08:55:50.304" v="626" actId="1076"/>
          <ac:picMkLst>
            <pc:docMk/>
            <pc:sldMk cId="409476022" sldId="418"/>
            <ac:picMk id="3" creationId="{6280AC0A-5857-45A1-83D2-DB07259CB105}"/>
          </ac:picMkLst>
        </pc:picChg>
      </pc:sldChg>
      <pc:sldChg chg="addSp modSp mod">
        <pc:chgData name="Tiina Etelämäki" userId="b5630913-3caa-4610-bc66-b1985993a359" providerId="ADAL" clId="{BE3476A2-86AD-4CEA-AD4B-989D4A042E28}" dt="2024-02-08T07:47:29.931" v="439" actId="1076"/>
        <pc:sldMkLst>
          <pc:docMk/>
          <pc:sldMk cId="3212615736" sldId="435"/>
        </pc:sldMkLst>
        <pc:spChg chg="mod">
          <ac:chgData name="Tiina Etelämäki" userId="b5630913-3caa-4610-bc66-b1985993a359" providerId="ADAL" clId="{BE3476A2-86AD-4CEA-AD4B-989D4A042E28}" dt="2024-02-08T07:46:43.128" v="434" actId="14100"/>
          <ac:spMkLst>
            <pc:docMk/>
            <pc:sldMk cId="3212615736" sldId="435"/>
            <ac:spMk id="2" creationId="{BF43350F-3552-190F-351D-E7F6262E511E}"/>
          </ac:spMkLst>
        </pc:spChg>
        <pc:picChg chg="add mod">
          <ac:chgData name="Tiina Etelämäki" userId="b5630913-3caa-4610-bc66-b1985993a359" providerId="ADAL" clId="{BE3476A2-86AD-4CEA-AD4B-989D4A042E28}" dt="2024-02-08T07:47:29.931" v="439" actId="1076"/>
          <ac:picMkLst>
            <pc:docMk/>
            <pc:sldMk cId="3212615736" sldId="435"/>
            <ac:picMk id="5" creationId="{2B456EDF-15FA-3F6C-1DCD-8BA0FEBCEFED}"/>
          </ac:picMkLst>
        </pc:picChg>
        <pc:picChg chg="add mod">
          <ac:chgData name="Tiina Etelämäki" userId="b5630913-3caa-4610-bc66-b1985993a359" providerId="ADAL" clId="{BE3476A2-86AD-4CEA-AD4B-989D4A042E28}" dt="2024-02-08T07:47:22.625" v="438" actId="1076"/>
          <ac:picMkLst>
            <pc:docMk/>
            <pc:sldMk cId="3212615736" sldId="435"/>
            <ac:picMk id="6" creationId="{3DA82FBF-B208-6DBA-1FDF-9A686037552A}"/>
          </ac:picMkLst>
        </pc:picChg>
      </pc:sldChg>
      <pc:sldChg chg="add">
        <pc:chgData name="Tiina Etelämäki" userId="b5630913-3caa-4610-bc66-b1985993a359" providerId="ADAL" clId="{BE3476A2-86AD-4CEA-AD4B-989D4A042E28}" dt="2024-02-08T07:04:13.866" v="40"/>
        <pc:sldMkLst>
          <pc:docMk/>
          <pc:sldMk cId="1288974644" sldId="466"/>
        </pc:sldMkLst>
      </pc:sldChg>
      <pc:sldChg chg="del">
        <pc:chgData name="Tiina Etelämäki" userId="b5630913-3caa-4610-bc66-b1985993a359" providerId="ADAL" clId="{BE3476A2-86AD-4CEA-AD4B-989D4A042E28}" dt="2024-02-08T07:04:08.926" v="39" actId="2696"/>
        <pc:sldMkLst>
          <pc:docMk/>
          <pc:sldMk cId="1697249764" sldId="466"/>
        </pc:sldMkLst>
      </pc:sldChg>
      <pc:sldChg chg="modSp mod">
        <pc:chgData name="Tiina Etelämäki" userId="b5630913-3caa-4610-bc66-b1985993a359" providerId="ADAL" clId="{BE3476A2-86AD-4CEA-AD4B-989D4A042E28}" dt="2024-02-08T07:05:15.518" v="76" actId="20577"/>
        <pc:sldMkLst>
          <pc:docMk/>
          <pc:sldMk cId="3072260904" sldId="470"/>
        </pc:sldMkLst>
        <pc:spChg chg="mod">
          <ac:chgData name="Tiina Etelämäki" userId="b5630913-3caa-4610-bc66-b1985993a359" providerId="ADAL" clId="{BE3476A2-86AD-4CEA-AD4B-989D4A042E28}" dt="2024-02-08T07:05:15.518" v="76" actId="20577"/>
          <ac:spMkLst>
            <pc:docMk/>
            <pc:sldMk cId="3072260904" sldId="470"/>
            <ac:spMk id="3" creationId="{40550953-0875-1F15-AC6F-00C1A2AC391B}"/>
          </ac:spMkLst>
        </pc:spChg>
      </pc:sldChg>
      <pc:sldChg chg="del">
        <pc:chgData name="Tiina Etelämäki" userId="b5630913-3caa-4610-bc66-b1985993a359" providerId="ADAL" clId="{BE3476A2-86AD-4CEA-AD4B-989D4A042E28}" dt="2024-02-08T07:04:58.973" v="41" actId="47"/>
        <pc:sldMkLst>
          <pc:docMk/>
          <pc:sldMk cId="1785236630" sldId="472"/>
        </pc:sldMkLst>
      </pc:sldChg>
      <pc:sldChg chg="del">
        <pc:chgData name="Tiina Etelämäki" userId="b5630913-3caa-4610-bc66-b1985993a359" providerId="ADAL" clId="{BE3476A2-86AD-4CEA-AD4B-989D4A042E28}" dt="2024-02-08T07:50:34.858" v="440" actId="47"/>
        <pc:sldMkLst>
          <pc:docMk/>
          <pc:sldMk cId="1620390513" sldId="476"/>
        </pc:sldMkLst>
      </pc:sldChg>
      <pc:sldChg chg="modSp mod">
        <pc:chgData name="Tiina Etelämäki" userId="b5630913-3caa-4610-bc66-b1985993a359" providerId="ADAL" clId="{BE3476A2-86AD-4CEA-AD4B-989D4A042E28}" dt="2024-02-08T07:53:15.248" v="501" actId="1076"/>
        <pc:sldMkLst>
          <pc:docMk/>
          <pc:sldMk cId="493153442" sldId="479"/>
        </pc:sldMkLst>
        <pc:picChg chg="mod">
          <ac:chgData name="Tiina Etelämäki" userId="b5630913-3caa-4610-bc66-b1985993a359" providerId="ADAL" clId="{BE3476A2-86AD-4CEA-AD4B-989D4A042E28}" dt="2024-02-08T07:53:15.248" v="501" actId="1076"/>
          <ac:picMkLst>
            <pc:docMk/>
            <pc:sldMk cId="493153442" sldId="479"/>
            <ac:picMk id="4" creationId="{8ED890F8-3E8D-4C4D-BD87-83F69E22E537}"/>
          </ac:picMkLst>
        </pc:picChg>
      </pc:sldChg>
      <pc:sldChg chg="del">
        <pc:chgData name="Tiina Etelämäki" userId="b5630913-3caa-4610-bc66-b1985993a359" providerId="ADAL" clId="{BE3476A2-86AD-4CEA-AD4B-989D4A042E28}" dt="2024-02-08T07:05:01.633" v="42" actId="47"/>
        <pc:sldMkLst>
          <pc:docMk/>
          <pc:sldMk cId="2478889189" sldId="480"/>
        </pc:sldMkLst>
      </pc:sldChg>
      <pc:sldChg chg="modSp mod">
        <pc:chgData name="Tiina Etelämäki" userId="b5630913-3caa-4610-bc66-b1985993a359" providerId="ADAL" clId="{BE3476A2-86AD-4CEA-AD4B-989D4A042E28}" dt="2024-02-08T07:03:43.380" v="38" actId="20577"/>
        <pc:sldMkLst>
          <pc:docMk/>
          <pc:sldMk cId="4017782497" sldId="482"/>
        </pc:sldMkLst>
        <pc:spChg chg="mod">
          <ac:chgData name="Tiina Etelämäki" userId="b5630913-3caa-4610-bc66-b1985993a359" providerId="ADAL" clId="{BE3476A2-86AD-4CEA-AD4B-989D4A042E28}" dt="2024-02-08T07:03:43.380" v="38" actId="20577"/>
          <ac:spMkLst>
            <pc:docMk/>
            <pc:sldMk cId="4017782497" sldId="482"/>
            <ac:spMk id="9" creationId="{19DA2825-2CCA-CBE1-86F1-82EE95622888}"/>
          </ac:spMkLst>
        </pc:spChg>
      </pc:sldChg>
      <pc:sldChg chg="addSp modSp mod">
        <pc:chgData name="Tiina Etelämäki" userId="b5630913-3caa-4610-bc66-b1985993a359" providerId="ADAL" clId="{BE3476A2-86AD-4CEA-AD4B-989D4A042E28}" dt="2024-02-08T07:35:42.649" v="220" actId="1035"/>
        <pc:sldMkLst>
          <pc:docMk/>
          <pc:sldMk cId="3344646581" sldId="483"/>
        </pc:sldMkLst>
        <pc:spChg chg="add mod">
          <ac:chgData name="Tiina Etelämäki" userId="b5630913-3caa-4610-bc66-b1985993a359" providerId="ADAL" clId="{BE3476A2-86AD-4CEA-AD4B-989D4A042E28}" dt="2024-02-08T07:35:42.649" v="220" actId="1035"/>
          <ac:spMkLst>
            <pc:docMk/>
            <pc:sldMk cId="3344646581" sldId="483"/>
            <ac:spMk id="7" creationId="{8CEA387E-80BB-9631-7F62-86D2F3040C4C}"/>
          </ac:spMkLst>
        </pc:spChg>
        <pc:graphicFrameChg chg="mod">
          <ac:chgData name="Tiina Etelämäki" userId="b5630913-3caa-4610-bc66-b1985993a359" providerId="ADAL" clId="{BE3476A2-86AD-4CEA-AD4B-989D4A042E28}" dt="2024-02-08T07:28:46.099" v="157" actId="1076"/>
          <ac:graphicFrameMkLst>
            <pc:docMk/>
            <pc:sldMk cId="3344646581" sldId="483"/>
            <ac:graphicFrameMk id="5" creationId="{4D2C9B6D-B65A-4D3C-B6C3-C0230AC29272}"/>
          </ac:graphicFrameMkLst>
        </pc:graphicFrameChg>
        <pc:picChg chg="add mod">
          <ac:chgData name="Tiina Etelämäki" userId="b5630913-3caa-4610-bc66-b1985993a359" providerId="ADAL" clId="{BE3476A2-86AD-4CEA-AD4B-989D4A042E28}" dt="2024-02-08T07:32:07.443" v="176" actId="1036"/>
          <ac:picMkLst>
            <pc:docMk/>
            <pc:sldMk cId="3344646581" sldId="483"/>
            <ac:picMk id="3" creationId="{A9FF89D5-9BF0-5ED4-893C-4C8993CB09E3}"/>
          </ac:picMkLst>
        </pc:picChg>
        <pc:picChg chg="add mod">
          <ac:chgData name="Tiina Etelämäki" userId="b5630913-3caa-4610-bc66-b1985993a359" providerId="ADAL" clId="{BE3476A2-86AD-4CEA-AD4B-989D4A042E28}" dt="2024-02-08T07:32:07.443" v="176" actId="1036"/>
          <ac:picMkLst>
            <pc:docMk/>
            <pc:sldMk cId="3344646581" sldId="483"/>
            <ac:picMk id="6" creationId="{A7839F5F-3296-A669-755A-E0724CC704FA}"/>
          </ac:picMkLst>
        </pc:picChg>
      </pc:sldChg>
      <pc:sldChg chg="addSp modSp mod">
        <pc:chgData name="Tiina Etelämäki" userId="b5630913-3caa-4610-bc66-b1985993a359" providerId="ADAL" clId="{BE3476A2-86AD-4CEA-AD4B-989D4A042E28}" dt="2024-02-08T07:41:22.371" v="269" actId="20577"/>
        <pc:sldMkLst>
          <pc:docMk/>
          <pc:sldMk cId="82239488" sldId="484"/>
        </pc:sldMkLst>
        <pc:spChg chg="add mod">
          <ac:chgData name="Tiina Etelämäki" userId="b5630913-3caa-4610-bc66-b1985993a359" providerId="ADAL" clId="{BE3476A2-86AD-4CEA-AD4B-989D4A042E28}" dt="2024-02-08T07:40:29.035" v="248" actId="1038"/>
          <ac:spMkLst>
            <pc:docMk/>
            <pc:sldMk cId="82239488" sldId="484"/>
            <ac:spMk id="5" creationId="{8EE4F76D-5950-E6A5-7C61-F926EAA2D600}"/>
          </ac:spMkLst>
        </pc:spChg>
        <pc:spChg chg="add mod">
          <ac:chgData name="Tiina Etelämäki" userId="b5630913-3caa-4610-bc66-b1985993a359" providerId="ADAL" clId="{BE3476A2-86AD-4CEA-AD4B-989D4A042E28}" dt="2024-02-08T07:39:57.501" v="239" actId="1035"/>
          <ac:spMkLst>
            <pc:docMk/>
            <pc:sldMk cId="82239488" sldId="484"/>
            <ac:spMk id="6" creationId="{78616092-1321-C694-4F8E-22E63ADB8757}"/>
          </ac:spMkLst>
        </pc:spChg>
        <pc:graphicFrameChg chg="mod">
          <ac:chgData name="Tiina Etelämäki" userId="b5630913-3caa-4610-bc66-b1985993a359" providerId="ADAL" clId="{BE3476A2-86AD-4CEA-AD4B-989D4A042E28}" dt="2024-02-08T07:41:22.371" v="269" actId="20577"/>
          <ac:graphicFrameMkLst>
            <pc:docMk/>
            <pc:sldMk cId="82239488" sldId="484"/>
            <ac:graphicFrameMk id="3" creationId="{C7AEAFDF-A54B-D449-98A1-846695416A9C}"/>
          </ac:graphicFrameMkLst>
        </pc:graphicFrameChg>
        <pc:picChg chg="add mod">
          <ac:chgData name="Tiina Etelämäki" userId="b5630913-3caa-4610-bc66-b1985993a359" providerId="ADAL" clId="{BE3476A2-86AD-4CEA-AD4B-989D4A042E28}" dt="2024-02-08T07:33:44.971" v="181" actId="1076"/>
          <ac:picMkLst>
            <pc:docMk/>
            <pc:sldMk cId="82239488" sldId="484"/>
            <ac:picMk id="2" creationId="{F82107CE-7BDE-75A3-B782-66452BA868FD}"/>
          </ac:picMkLst>
        </pc:picChg>
        <pc:picChg chg="add mod">
          <ac:chgData name="Tiina Etelämäki" userId="b5630913-3caa-4610-bc66-b1985993a359" providerId="ADAL" clId="{BE3476A2-86AD-4CEA-AD4B-989D4A042E28}" dt="2024-02-08T07:40:29.035" v="248" actId="1038"/>
          <ac:picMkLst>
            <pc:docMk/>
            <pc:sldMk cId="82239488" sldId="484"/>
            <ac:picMk id="4" creationId="{05C37E18-F5EF-EC8F-440E-A98752AC5F4E}"/>
          </ac:picMkLst>
        </pc:picChg>
      </pc:sldChg>
      <pc:sldChg chg="addSp modSp mod">
        <pc:chgData name="Tiina Etelämäki" userId="b5630913-3caa-4610-bc66-b1985993a359" providerId="ADAL" clId="{BE3476A2-86AD-4CEA-AD4B-989D4A042E28}" dt="2024-02-08T07:43:53.202" v="380" actId="1035"/>
        <pc:sldMkLst>
          <pc:docMk/>
          <pc:sldMk cId="2799260674" sldId="485"/>
        </pc:sldMkLst>
        <pc:spChg chg="add mod">
          <ac:chgData name="Tiina Etelämäki" userId="b5630913-3caa-4610-bc66-b1985993a359" providerId="ADAL" clId="{BE3476A2-86AD-4CEA-AD4B-989D4A042E28}" dt="2024-02-08T07:43:16.672" v="363" actId="1038"/>
          <ac:spMkLst>
            <pc:docMk/>
            <pc:sldMk cId="2799260674" sldId="485"/>
            <ac:spMk id="5" creationId="{6373ED9D-83B7-843E-E9F6-02EF944AD5DC}"/>
          </ac:spMkLst>
        </pc:spChg>
        <pc:spChg chg="add mod">
          <ac:chgData name="Tiina Etelämäki" userId="b5630913-3caa-4610-bc66-b1985993a359" providerId="ADAL" clId="{BE3476A2-86AD-4CEA-AD4B-989D4A042E28}" dt="2024-02-08T07:43:53.202" v="380" actId="1035"/>
          <ac:spMkLst>
            <pc:docMk/>
            <pc:sldMk cId="2799260674" sldId="485"/>
            <ac:spMk id="6" creationId="{4D646BDF-30FA-38CE-2D94-BE690F02E3A6}"/>
          </ac:spMkLst>
        </pc:spChg>
        <pc:graphicFrameChg chg="mod">
          <ac:chgData name="Tiina Etelämäki" userId="b5630913-3caa-4610-bc66-b1985993a359" providerId="ADAL" clId="{BE3476A2-86AD-4CEA-AD4B-989D4A042E28}" dt="2024-02-08T07:42:29.967" v="353" actId="20577"/>
          <ac:graphicFrameMkLst>
            <pc:docMk/>
            <pc:sldMk cId="2799260674" sldId="485"/>
            <ac:graphicFrameMk id="3" creationId="{61AF0A62-D45A-4021-B460-0AE285B545A6}"/>
          </ac:graphicFrameMkLst>
        </pc:graphicFrameChg>
        <pc:picChg chg="add mod">
          <ac:chgData name="Tiina Etelämäki" userId="b5630913-3caa-4610-bc66-b1985993a359" providerId="ADAL" clId="{BE3476A2-86AD-4CEA-AD4B-989D4A042E28}" dt="2024-02-08T07:43:04.758" v="355" actId="1076"/>
          <ac:picMkLst>
            <pc:docMk/>
            <pc:sldMk cId="2799260674" sldId="485"/>
            <ac:picMk id="2" creationId="{00B57021-C9B9-5A0D-811D-A6E86EB14AF7}"/>
          </ac:picMkLst>
        </pc:picChg>
        <pc:picChg chg="add mod">
          <ac:chgData name="Tiina Etelämäki" userId="b5630913-3caa-4610-bc66-b1985993a359" providerId="ADAL" clId="{BE3476A2-86AD-4CEA-AD4B-989D4A042E28}" dt="2024-02-08T07:43:47.894" v="377" actId="1038"/>
          <ac:picMkLst>
            <pc:docMk/>
            <pc:sldMk cId="2799260674" sldId="485"/>
            <ac:picMk id="4" creationId="{1C988401-80FC-BABD-27DE-158CFE7C9741}"/>
          </ac:picMkLst>
        </pc:picChg>
      </pc:sldChg>
      <pc:sldChg chg="addSp modSp mod">
        <pc:chgData name="Tiina Etelämäki" userId="b5630913-3caa-4610-bc66-b1985993a359" providerId="ADAL" clId="{BE3476A2-86AD-4CEA-AD4B-989D4A042E28}" dt="2024-02-08T08:56:59.464" v="632" actId="20577"/>
        <pc:sldMkLst>
          <pc:docMk/>
          <pc:sldMk cId="2767544529" sldId="486"/>
        </pc:sldMkLst>
        <pc:spChg chg="add mod">
          <ac:chgData name="Tiina Etelämäki" userId="b5630913-3caa-4610-bc66-b1985993a359" providerId="ADAL" clId="{BE3476A2-86AD-4CEA-AD4B-989D4A042E28}" dt="2024-02-08T07:45:44.864" v="411" actId="1076"/>
          <ac:spMkLst>
            <pc:docMk/>
            <pc:sldMk cId="2767544529" sldId="486"/>
            <ac:spMk id="2" creationId="{6BB6DDC2-F0D1-2E4B-2BFF-D186BA90FA7B}"/>
          </ac:spMkLst>
        </pc:spChg>
        <pc:spChg chg="add mod">
          <ac:chgData name="Tiina Etelämäki" userId="b5630913-3caa-4610-bc66-b1985993a359" providerId="ADAL" clId="{BE3476A2-86AD-4CEA-AD4B-989D4A042E28}" dt="2024-02-08T07:45:31.590" v="410" actId="1076"/>
          <ac:spMkLst>
            <pc:docMk/>
            <pc:sldMk cId="2767544529" sldId="486"/>
            <ac:spMk id="4" creationId="{D1E190AE-CB0B-D7DC-B151-5E74137AAD12}"/>
          </ac:spMkLst>
        </pc:spChg>
        <pc:graphicFrameChg chg="mod">
          <ac:chgData name="Tiina Etelämäki" userId="b5630913-3caa-4610-bc66-b1985993a359" providerId="ADAL" clId="{BE3476A2-86AD-4CEA-AD4B-989D4A042E28}" dt="2024-02-08T08:56:59.464" v="632" actId="20577"/>
          <ac:graphicFrameMkLst>
            <pc:docMk/>
            <pc:sldMk cId="2767544529" sldId="486"/>
            <ac:graphicFrameMk id="3" creationId="{5CAC2602-B77B-4B92-86F1-DE63273B8A07}"/>
          </ac:graphicFrameMkLst>
        </pc:graphicFrameChg>
      </pc:sldChg>
      <pc:sldChg chg="addSp delSp modSp mod">
        <pc:chgData name="Tiina Etelämäki" userId="b5630913-3caa-4610-bc66-b1985993a359" providerId="ADAL" clId="{BE3476A2-86AD-4CEA-AD4B-989D4A042E28}" dt="2024-02-08T07:32:55.987" v="178" actId="1076"/>
        <pc:sldMkLst>
          <pc:docMk/>
          <pc:sldMk cId="1972200585" sldId="487"/>
        </pc:sldMkLst>
        <pc:spChg chg="add mod">
          <ac:chgData name="Tiina Etelämäki" userId="b5630913-3caa-4610-bc66-b1985993a359" providerId="ADAL" clId="{BE3476A2-86AD-4CEA-AD4B-989D4A042E28}" dt="2024-02-08T07:32:55.987" v="178" actId="1076"/>
          <ac:spMkLst>
            <pc:docMk/>
            <pc:sldMk cId="1972200585" sldId="487"/>
            <ac:spMk id="4" creationId="{8EE4F76D-5950-E6A5-7C61-F926EAA2D600}"/>
          </ac:spMkLst>
        </pc:spChg>
        <pc:picChg chg="add mod">
          <ac:chgData name="Tiina Etelämäki" userId="b5630913-3caa-4610-bc66-b1985993a359" providerId="ADAL" clId="{BE3476A2-86AD-4CEA-AD4B-989D4A042E28}" dt="2024-02-08T07:11:11.536" v="98" actId="1076"/>
          <ac:picMkLst>
            <pc:docMk/>
            <pc:sldMk cId="1972200585" sldId="487"/>
            <ac:picMk id="2" creationId="{031D65CD-89C3-5E46-EDF1-FA1C6F84235B}"/>
          </ac:picMkLst>
        </pc:picChg>
        <pc:picChg chg="del">
          <ac:chgData name="Tiina Etelämäki" userId="b5630913-3caa-4610-bc66-b1985993a359" providerId="ADAL" clId="{BE3476A2-86AD-4CEA-AD4B-989D4A042E28}" dt="2024-02-08T07:11:04.444" v="96" actId="478"/>
          <ac:picMkLst>
            <pc:docMk/>
            <pc:sldMk cId="1972200585" sldId="487"/>
            <ac:picMk id="7" creationId="{542D2BDE-CD04-60AE-A088-43FEB5D44A16}"/>
          </ac:picMkLst>
        </pc:picChg>
      </pc:sldChg>
    </pc:docChg>
  </pc:docChgLst>
  <pc:docChgLst>
    <pc:chgData name="Nina Ziessler" userId="52ef9b09-7dc5-48dc-a6c9-3afafda37e46" providerId="ADAL" clId="{D3996E7C-74CE-4EC0-A038-42903FEE69E3}"/>
    <pc:docChg chg="undo custSel modSld">
      <pc:chgData name="Nina Ziessler" userId="52ef9b09-7dc5-48dc-a6c9-3afafda37e46" providerId="ADAL" clId="{D3996E7C-74CE-4EC0-A038-42903FEE69E3}" dt="2024-02-08T09:19:30.324" v="101" actId="1076"/>
      <pc:docMkLst>
        <pc:docMk/>
      </pc:docMkLst>
      <pc:sldChg chg="modSp mod">
        <pc:chgData name="Nina Ziessler" userId="52ef9b09-7dc5-48dc-a6c9-3afafda37e46" providerId="ADAL" clId="{D3996E7C-74CE-4EC0-A038-42903FEE69E3}" dt="2024-02-08T09:08:36.212" v="10" actId="113"/>
        <pc:sldMkLst>
          <pc:docMk/>
          <pc:sldMk cId="927454371" sldId="406"/>
        </pc:sldMkLst>
        <pc:spChg chg="mod">
          <ac:chgData name="Nina Ziessler" userId="52ef9b09-7dc5-48dc-a6c9-3afafda37e46" providerId="ADAL" clId="{D3996E7C-74CE-4EC0-A038-42903FEE69E3}" dt="2024-02-08T09:08:19.995" v="9" actId="20577"/>
          <ac:spMkLst>
            <pc:docMk/>
            <pc:sldMk cId="927454371" sldId="406"/>
            <ac:spMk id="2" creationId="{19583009-05A0-5BD3-A155-93A67371ABF2}"/>
          </ac:spMkLst>
        </pc:spChg>
        <pc:spChg chg="mod">
          <ac:chgData name="Nina Ziessler" userId="52ef9b09-7dc5-48dc-a6c9-3afafda37e46" providerId="ADAL" clId="{D3996E7C-74CE-4EC0-A038-42903FEE69E3}" dt="2024-02-08T09:08:36.212" v="10" actId="113"/>
          <ac:spMkLst>
            <pc:docMk/>
            <pc:sldMk cId="927454371" sldId="406"/>
            <ac:spMk id="4" creationId="{D8974BB1-955D-3B89-BEC1-1C6EEB115584}"/>
          </ac:spMkLst>
        </pc:spChg>
        <pc:picChg chg="mod">
          <ac:chgData name="Nina Ziessler" userId="52ef9b09-7dc5-48dc-a6c9-3afafda37e46" providerId="ADAL" clId="{D3996E7C-74CE-4EC0-A038-42903FEE69E3}" dt="2024-02-08T09:06:36.641" v="4" actId="1076"/>
          <ac:picMkLst>
            <pc:docMk/>
            <pc:sldMk cId="927454371" sldId="406"/>
            <ac:picMk id="3" creationId="{257BAFC5-AF03-780C-5477-87FE9AE1FB6F}"/>
          </ac:picMkLst>
        </pc:picChg>
        <pc:picChg chg="mod">
          <ac:chgData name="Nina Ziessler" userId="52ef9b09-7dc5-48dc-a6c9-3afafda37e46" providerId="ADAL" clId="{D3996E7C-74CE-4EC0-A038-42903FEE69E3}" dt="2024-02-08T09:06:35.915" v="3" actId="1076"/>
          <ac:picMkLst>
            <pc:docMk/>
            <pc:sldMk cId="927454371" sldId="406"/>
            <ac:picMk id="9" creationId="{8CC3A5C1-DF4E-E327-6B8E-6372E5AA2C52}"/>
          </ac:picMkLst>
        </pc:picChg>
      </pc:sldChg>
      <pc:sldChg chg="modSp mod">
        <pc:chgData name="Nina Ziessler" userId="52ef9b09-7dc5-48dc-a6c9-3afafda37e46" providerId="ADAL" clId="{D3996E7C-74CE-4EC0-A038-42903FEE69E3}" dt="2024-02-08T09:09:18.093" v="13" actId="20577"/>
        <pc:sldMkLst>
          <pc:docMk/>
          <pc:sldMk cId="409476022" sldId="418"/>
        </pc:sldMkLst>
        <pc:spChg chg="mod">
          <ac:chgData name="Nina Ziessler" userId="52ef9b09-7dc5-48dc-a6c9-3afafda37e46" providerId="ADAL" clId="{D3996E7C-74CE-4EC0-A038-42903FEE69E3}" dt="2024-02-08T09:09:18.093" v="13" actId="20577"/>
          <ac:spMkLst>
            <pc:docMk/>
            <pc:sldMk cId="409476022" sldId="418"/>
            <ac:spMk id="4" creationId="{D0B57164-9CC3-4F37-9935-1730ED5650F4}"/>
          </ac:spMkLst>
        </pc:spChg>
        <pc:picChg chg="mod">
          <ac:chgData name="Nina Ziessler" userId="52ef9b09-7dc5-48dc-a6c9-3afafda37e46" providerId="ADAL" clId="{D3996E7C-74CE-4EC0-A038-42903FEE69E3}" dt="2024-02-08T09:09:10.112" v="11" actId="1076"/>
          <ac:picMkLst>
            <pc:docMk/>
            <pc:sldMk cId="409476022" sldId="418"/>
            <ac:picMk id="3" creationId="{6280AC0A-5857-45A1-83D2-DB07259CB105}"/>
          </ac:picMkLst>
        </pc:picChg>
      </pc:sldChg>
      <pc:sldChg chg="delSp modSp mod">
        <pc:chgData name="Nina Ziessler" userId="52ef9b09-7dc5-48dc-a6c9-3afafda37e46" providerId="ADAL" clId="{D3996E7C-74CE-4EC0-A038-42903FEE69E3}" dt="2024-02-08T09:16:50.107" v="88" actId="1076"/>
        <pc:sldMkLst>
          <pc:docMk/>
          <pc:sldMk cId="82239488" sldId="484"/>
        </pc:sldMkLst>
        <pc:spChg chg="mod">
          <ac:chgData name="Nina Ziessler" userId="52ef9b09-7dc5-48dc-a6c9-3afafda37e46" providerId="ADAL" clId="{D3996E7C-74CE-4EC0-A038-42903FEE69E3}" dt="2024-02-08T09:12:51.446" v="39" actId="1076"/>
          <ac:spMkLst>
            <pc:docMk/>
            <pc:sldMk cId="82239488" sldId="484"/>
            <ac:spMk id="5" creationId="{8EE4F76D-5950-E6A5-7C61-F926EAA2D600}"/>
          </ac:spMkLst>
        </pc:spChg>
        <pc:spChg chg="del">
          <ac:chgData name="Nina Ziessler" userId="52ef9b09-7dc5-48dc-a6c9-3afafda37e46" providerId="ADAL" clId="{D3996E7C-74CE-4EC0-A038-42903FEE69E3}" dt="2024-02-08T09:12:38.360" v="37" actId="478"/>
          <ac:spMkLst>
            <pc:docMk/>
            <pc:sldMk cId="82239488" sldId="484"/>
            <ac:spMk id="6" creationId="{78616092-1321-C694-4F8E-22E63ADB8757}"/>
          </ac:spMkLst>
        </pc:spChg>
        <pc:graphicFrameChg chg="mod">
          <ac:chgData name="Nina Ziessler" userId="52ef9b09-7dc5-48dc-a6c9-3afafda37e46" providerId="ADAL" clId="{D3996E7C-74CE-4EC0-A038-42903FEE69E3}" dt="2024-02-08T09:13:27.920" v="41"/>
          <ac:graphicFrameMkLst>
            <pc:docMk/>
            <pc:sldMk cId="82239488" sldId="484"/>
            <ac:graphicFrameMk id="3" creationId="{C7AEAFDF-A54B-D449-98A1-846695416A9C}"/>
          </ac:graphicFrameMkLst>
        </pc:graphicFrameChg>
        <pc:picChg chg="mod">
          <ac:chgData name="Nina Ziessler" userId="52ef9b09-7dc5-48dc-a6c9-3afafda37e46" providerId="ADAL" clId="{D3996E7C-74CE-4EC0-A038-42903FEE69E3}" dt="2024-02-08T09:16:47.760" v="87" actId="1076"/>
          <ac:picMkLst>
            <pc:docMk/>
            <pc:sldMk cId="82239488" sldId="484"/>
            <ac:picMk id="2" creationId="{F82107CE-7BDE-75A3-B782-66452BA868FD}"/>
          </ac:picMkLst>
        </pc:picChg>
        <pc:picChg chg="mod">
          <ac:chgData name="Nina Ziessler" userId="52ef9b09-7dc5-48dc-a6c9-3afafda37e46" providerId="ADAL" clId="{D3996E7C-74CE-4EC0-A038-42903FEE69E3}" dt="2024-02-08T09:16:50.107" v="88" actId="1076"/>
          <ac:picMkLst>
            <pc:docMk/>
            <pc:sldMk cId="82239488" sldId="484"/>
            <ac:picMk id="4" creationId="{05C37E18-F5EF-EC8F-440E-A98752AC5F4E}"/>
          </ac:picMkLst>
        </pc:picChg>
      </pc:sldChg>
      <pc:sldChg chg="addSp delSp modSp mod">
        <pc:chgData name="Nina Ziessler" userId="52ef9b09-7dc5-48dc-a6c9-3afafda37e46" providerId="ADAL" clId="{D3996E7C-74CE-4EC0-A038-42903FEE69E3}" dt="2024-02-08T09:18:25.552" v="99"/>
        <pc:sldMkLst>
          <pc:docMk/>
          <pc:sldMk cId="2799260674" sldId="485"/>
        </pc:sldMkLst>
        <pc:spChg chg="del">
          <ac:chgData name="Nina Ziessler" userId="52ef9b09-7dc5-48dc-a6c9-3afafda37e46" providerId="ADAL" clId="{D3996E7C-74CE-4EC0-A038-42903FEE69E3}" dt="2024-02-08T09:17:13.360" v="89" actId="478"/>
          <ac:spMkLst>
            <pc:docMk/>
            <pc:sldMk cId="2799260674" sldId="485"/>
            <ac:spMk id="5" creationId="{6373ED9D-83B7-843E-E9F6-02EF944AD5DC}"/>
          </ac:spMkLst>
        </pc:spChg>
        <pc:spChg chg="del">
          <ac:chgData name="Nina Ziessler" userId="52ef9b09-7dc5-48dc-a6c9-3afafda37e46" providerId="ADAL" clId="{D3996E7C-74CE-4EC0-A038-42903FEE69E3}" dt="2024-02-08T09:17:29.299" v="97" actId="478"/>
          <ac:spMkLst>
            <pc:docMk/>
            <pc:sldMk cId="2799260674" sldId="485"/>
            <ac:spMk id="6" creationId="{4D646BDF-30FA-38CE-2D94-BE690F02E3A6}"/>
          </ac:spMkLst>
        </pc:spChg>
        <pc:spChg chg="add mod">
          <ac:chgData name="Nina Ziessler" userId="52ef9b09-7dc5-48dc-a6c9-3afafda37e46" providerId="ADAL" clId="{D3996E7C-74CE-4EC0-A038-42903FEE69E3}" dt="2024-02-08T09:17:24.607" v="96" actId="1036"/>
          <ac:spMkLst>
            <pc:docMk/>
            <pc:sldMk cId="2799260674" sldId="485"/>
            <ac:spMk id="7" creationId="{CC1F2B6D-DA75-F718-9270-5D08F0B5A8B4}"/>
          </ac:spMkLst>
        </pc:spChg>
        <pc:graphicFrameChg chg="mod">
          <ac:chgData name="Nina Ziessler" userId="52ef9b09-7dc5-48dc-a6c9-3afafda37e46" providerId="ADAL" clId="{D3996E7C-74CE-4EC0-A038-42903FEE69E3}" dt="2024-02-08T09:18:25.552" v="99"/>
          <ac:graphicFrameMkLst>
            <pc:docMk/>
            <pc:sldMk cId="2799260674" sldId="485"/>
            <ac:graphicFrameMk id="3" creationId="{61AF0A62-D45A-4021-B460-0AE285B545A6}"/>
          </ac:graphicFrameMkLst>
        </pc:graphicFrameChg>
        <pc:picChg chg="mod">
          <ac:chgData name="Nina Ziessler" userId="52ef9b09-7dc5-48dc-a6c9-3afafda37e46" providerId="ADAL" clId="{D3996E7C-74CE-4EC0-A038-42903FEE69E3}" dt="2024-02-08T09:17:59.221" v="98" actId="1076"/>
          <ac:picMkLst>
            <pc:docMk/>
            <pc:sldMk cId="2799260674" sldId="485"/>
            <ac:picMk id="2" creationId="{00B57021-C9B9-5A0D-811D-A6E86EB14AF7}"/>
          </ac:picMkLst>
        </pc:picChg>
      </pc:sldChg>
      <pc:sldChg chg="addSp delSp modSp mod">
        <pc:chgData name="Nina Ziessler" userId="52ef9b09-7dc5-48dc-a6c9-3afafda37e46" providerId="ADAL" clId="{D3996E7C-74CE-4EC0-A038-42903FEE69E3}" dt="2024-02-08T09:19:30.324" v="101" actId="1076"/>
        <pc:sldMkLst>
          <pc:docMk/>
          <pc:sldMk cId="2767544529" sldId="486"/>
        </pc:sldMkLst>
        <pc:spChg chg="mod">
          <ac:chgData name="Nina Ziessler" userId="52ef9b09-7dc5-48dc-a6c9-3afafda37e46" providerId="ADAL" clId="{D3996E7C-74CE-4EC0-A038-42903FEE69E3}" dt="2024-02-08T09:14:23.602" v="62" actId="1076"/>
          <ac:spMkLst>
            <pc:docMk/>
            <pc:sldMk cId="2767544529" sldId="486"/>
            <ac:spMk id="2" creationId="{6BB6DDC2-F0D1-2E4B-2BFF-D186BA90FA7B}"/>
          </ac:spMkLst>
        </pc:spChg>
        <pc:spChg chg="del">
          <ac:chgData name="Nina Ziessler" userId="52ef9b09-7dc5-48dc-a6c9-3afafda37e46" providerId="ADAL" clId="{D3996E7C-74CE-4EC0-A038-42903FEE69E3}" dt="2024-02-08T09:14:12.996" v="61" actId="478"/>
          <ac:spMkLst>
            <pc:docMk/>
            <pc:sldMk cId="2767544529" sldId="486"/>
            <ac:spMk id="4" creationId="{D1E190AE-CB0B-D7DC-B151-5E74137AAD12}"/>
          </ac:spMkLst>
        </pc:spChg>
        <pc:graphicFrameChg chg="mod">
          <ac:chgData name="Nina Ziessler" userId="52ef9b09-7dc5-48dc-a6c9-3afafda37e46" providerId="ADAL" clId="{D3996E7C-74CE-4EC0-A038-42903FEE69E3}" dt="2024-02-08T09:19:12.113" v="100"/>
          <ac:graphicFrameMkLst>
            <pc:docMk/>
            <pc:sldMk cId="2767544529" sldId="486"/>
            <ac:graphicFrameMk id="3" creationId="{5CAC2602-B77B-4B92-86F1-DE63273B8A07}"/>
          </ac:graphicFrameMkLst>
        </pc:graphicFrameChg>
        <pc:picChg chg="add mod">
          <ac:chgData name="Nina Ziessler" userId="52ef9b09-7dc5-48dc-a6c9-3afafda37e46" providerId="ADAL" clId="{D3996E7C-74CE-4EC0-A038-42903FEE69E3}" dt="2024-02-08T09:19:30.324" v="101" actId="1076"/>
          <ac:picMkLst>
            <pc:docMk/>
            <pc:sldMk cId="2767544529" sldId="486"/>
            <ac:picMk id="5" creationId="{3E5F413B-3E17-3BB0-7E73-42830E4DEA6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3600" b="1" i="0" u="none" strike="noStrike" kern="1200" baseline="0">
                <a:solidFill>
                  <a:srgbClr val="330065"/>
                </a:solidFill>
                <a:latin typeface="+mn-lt"/>
                <a:ea typeface="+mn-ea"/>
                <a:cs typeface="+mn-cs"/>
              </a:defRPr>
            </a:pPr>
            <a:r>
              <a:rPr lang="fi-FI" sz="3600">
                <a:solidFill>
                  <a:srgbClr val="330065"/>
                </a:solidFill>
                <a:latin typeface="Arial" panose="020B0604020202020204" pitchFamily="34" charset="0"/>
                <a:cs typeface="Arial" panose="020B0604020202020204" pitchFamily="34" charset="0"/>
              </a:rPr>
              <a:t>Mitä kanavia yli 65-vuotiaat seuraavat?</a:t>
            </a:r>
          </a:p>
        </c:rich>
      </c:tx>
      <c:layout>
        <c:manualLayout>
          <c:xMode val="edge"/>
          <c:yMode val="edge"/>
          <c:x val="3.8014964889157256E-4"/>
          <c:y val="5.370371153451612E-2"/>
        </c:manualLayout>
      </c:layout>
      <c:overlay val="0"/>
      <c:spPr>
        <a:noFill/>
        <a:ln>
          <a:noFill/>
        </a:ln>
        <a:effectLst/>
      </c:spPr>
      <c:txPr>
        <a:bodyPr rot="0" spcFirstLastPara="1" vertOverflow="ellipsis" vert="horz" wrap="square" anchor="ctr" anchorCtr="1"/>
        <a:lstStyle/>
        <a:p>
          <a:pPr algn="l">
            <a:defRPr sz="3600" b="1" i="0" u="none" strike="noStrike" kern="1200" baseline="0">
              <a:solidFill>
                <a:srgbClr val="330065"/>
              </a:solidFill>
              <a:latin typeface="+mn-lt"/>
              <a:ea typeface="+mn-ea"/>
              <a:cs typeface="+mn-cs"/>
            </a:defRPr>
          </a:pPr>
          <a:endParaRPr lang="en-US"/>
        </a:p>
      </c:txPr>
    </c:title>
    <c:autoTitleDeleted val="0"/>
    <c:plotArea>
      <c:layout>
        <c:manualLayout>
          <c:layoutTarget val="inner"/>
          <c:xMode val="edge"/>
          <c:yMode val="edge"/>
          <c:x val="0.38903762313767543"/>
          <c:y val="0.18896649007968652"/>
          <c:w val="0.57272374169298457"/>
          <c:h val="0.67852794962495622"/>
        </c:manualLayout>
      </c:layout>
      <c:barChart>
        <c:barDir val="bar"/>
        <c:grouping val="clustered"/>
        <c:varyColors val="0"/>
        <c:ser>
          <c:idx val="0"/>
          <c:order val="0"/>
          <c:spPr>
            <a:solidFill>
              <a:srgbClr val="330065">
                <a:alpha val="90000"/>
              </a:srgbClr>
            </a:solidFill>
            <a:ln>
              <a:noFill/>
            </a:ln>
            <a:effectLst>
              <a:outerShdw blurRad="40000" dist="23000" dir="5400000" rotWithShape="0">
                <a:srgbClr val="000000">
                  <a:alpha val="35000"/>
                </a:srgbClr>
              </a:outerShdw>
            </a:effectLst>
          </c:spPr>
          <c:invertIfNegative val="0"/>
          <c:dLbls>
            <c:dLbl>
              <c:idx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E0F-482A-B0DC-C0F625E4795E}"/>
                </c:ext>
              </c:extLst>
            </c:dLbl>
            <c:dLbl>
              <c:idx val="2"/>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E0F-482A-B0DC-C0F625E4795E}"/>
                </c:ext>
              </c:extLst>
            </c:dLbl>
            <c:dLbl>
              <c:idx val="4"/>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E0F-482A-B0DC-C0F625E4795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'[Kuvaajat Excel-muodossa.xlsx]Kuvaajat'!$A$71:$A$80</c:f>
              <c:strCache>
                <c:ptCount val="9"/>
                <c:pt idx="0">
                  <c:v>Televisio</c:v>
                </c:pt>
                <c:pt idx="1">
                  <c:v>Radio</c:v>
                </c:pt>
                <c:pt idx="2">
                  <c:v>Printtilehtien digiversiot, verkkouutiset ja -sivustot</c:v>
                </c:pt>
                <c:pt idx="3">
                  <c:v>Perinteiset printtilehdet</c:v>
                </c:pt>
                <c:pt idx="4">
                  <c:v>Internetin hakukoneet</c:v>
                </c:pt>
                <c:pt idx="5">
                  <c:v>Läheiset ja ystävät</c:v>
                </c:pt>
                <c:pt idx="6">
                  <c:v>Sosiaalinen media</c:v>
                </c:pt>
                <c:pt idx="7">
                  <c:v>Yhteisöt ja kerhot</c:v>
                </c:pt>
                <c:pt idx="8">
                  <c:v>Podcastit</c:v>
                </c:pt>
              </c:strCache>
              <c:extLst/>
            </c:strRef>
          </c:cat>
          <c:val>
            <c:numRef>
              <c:f>'[Kuvaajat Excel-muodossa.xlsx]Kuvaajat'!$C$71:$C$80</c:f>
              <c:numCache>
                <c:formatCode>0%</c:formatCode>
                <c:ptCount val="9"/>
                <c:pt idx="0">
                  <c:v>0.94499999999999995</c:v>
                </c:pt>
                <c:pt idx="1">
                  <c:v>0.64300000000000002</c:v>
                </c:pt>
                <c:pt idx="2">
                  <c:v>0.61499999999999999</c:v>
                </c:pt>
                <c:pt idx="3">
                  <c:v>0.60299999999999998</c:v>
                </c:pt>
                <c:pt idx="4">
                  <c:v>0.59</c:v>
                </c:pt>
                <c:pt idx="5">
                  <c:v>0.40899999999999997</c:v>
                </c:pt>
                <c:pt idx="6">
                  <c:v>0.35299999999999998</c:v>
                </c:pt>
                <c:pt idx="7">
                  <c:v>0.15</c:v>
                </c:pt>
                <c:pt idx="8">
                  <c:v>7.5999999999999998E-2</c:v>
                </c:pt>
              </c:numCache>
              <c:extLst/>
            </c:numRef>
          </c:val>
          <c:extLst>
            <c:ext xmlns:c16="http://schemas.microsoft.com/office/drawing/2014/chart" uri="{C3380CC4-5D6E-409C-BE32-E72D297353CC}">
              <c16:uniqueId val="{00000003-9E0F-482A-B0DC-C0F625E4795E}"/>
            </c:ext>
          </c:extLst>
        </c:ser>
        <c:dLbls>
          <c:showLegendKey val="0"/>
          <c:showVal val="0"/>
          <c:showCatName val="0"/>
          <c:showSerName val="0"/>
          <c:showPercent val="0"/>
          <c:showBubbleSize val="0"/>
        </c:dLbls>
        <c:gapWidth val="60"/>
        <c:axId val="121368960"/>
        <c:axId val="121370496"/>
      </c:barChart>
      <c:catAx>
        <c:axId val="12136896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1370496"/>
        <c:crosses val="autoZero"/>
        <c:auto val="1"/>
        <c:lblAlgn val="ctr"/>
        <c:lblOffset val="100"/>
        <c:tickLblSkip val="1"/>
        <c:tickMarkSkip val="1"/>
        <c:noMultiLvlLbl val="0"/>
      </c:catAx>
      <c:valAx>
        <c:axId val="121370496"/>
        <c:scaling>
          <c:orientation val="minMax"/>
          <c:max val="1"/>
        </c:scaling>
        <c:delete val="0"/>
        <c:axPos val="b"/>
        <c:majorGridlines>
          <c:spPr>
            <a:ln w="9525" cap="flat" cmpd="sng" algn="ctr">
              <a:solidFill>
                <a:schemeClr val="tx2">
                  <a:lumMod val="15000"/>
                  <a:lumOff val="85000"/>
                </a:schemeClr>
              </a:solidFill>
              <a:round/>
            </a:ln>
            <a:effectLst/>
          </c:spPr>
        </c:majorGridlines>
        <c:numFmt formatCode="0%" sourceLinked="1"/>
        <c:majorTickMark val="out"/>
        <c:minorTickMark val="none"/>
        <c:tickLblPos val="nextTo"/>
        <c:spPr>
          <a:noFill/>
          <a:ln>
            <a:solidFill>
              <a:schemeClr val="accent2">
                <a:lumMod val="20000"/>
                <a:lumOff val="80000"/>
              </a:schemeClr>
            </a:solidFill>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1368960"/>
        <c:crosses val="max"/>
        <c:crossBetween val="between"/>
        <c:majorUnit val="0.2"/>
        <c:minorUnit val="0.1"/>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3600" b="1" i="0" u="none" strike="noStrike" kern="0" cap="none" spc="0" normalizeH="0" baseline="0">
                <a:solidFill>
                  <a:schemeClr val="accent1"/>
                </a:solidFill>
                <a:latin typeface="Arial" panose="020B0604020202020204" pitchFamily="34" charset="0"/>
                <a:ea typeface="+mn-ea"/>
                <a:cs typeface="+mn-cs"/>
              </a:defRPr>
            </a:pPr>
            <a:r>
              <a:rPr lang="fi-FI" sz="3600" kern="0" cap="none" spc="0" baseline="0">
                <a:solidFill>
                  <a:schemeClr val="accent1"/>
                </a:solidFill>
                <a:latin typeface="Arial" panose="020B0604020202020204" pitchFamily="34" charset="0"/>
              </a:rPr>
              <a:t>Yli 65-vuotiaiden osallistuminen </a:t>
            </a:r>
          </a:p>
          <a:p>
            <a:pPr algn="l">
              <a:defRPr sz="3600" kern="0" cap="none" spc="0">
                <a:solidFill>
                  <a:schemeClr val="accent1"/>
                </a:solidFill>
                <a:latin typeface="Arial" panose="020B0604020202020204" pitchFamily="34" charset="0"/>
              </a:defRPr>
            </a:pPr>
            <a:r>
              <a:rPr lang="fi-FI" sz="3600" kern="0" cap="none" spc="0" baseline="0">
                <a:solidFill>
                  <a:schemeClr val="accent1"/>
                </a:solidFill>
                <a:latin typeface="Arial" panose="020B0604020202020204" pitchFamily="34" charset="0"/>
              </a:rPr>
              <a:t>ja mediasisällön tuottaminen</a:t>
            </a:r>
          </a:p>
        </c:rich>
      </c:tx>
      <c:layout>
        <c:manualLayout>
          <c:xMode val="edge"/>
          <c:yMode val="edge"/>
          <c:x val="6.3531450907837895E-3"/>
          <c:y val="5.370371153451612E-2"/>
        </c:manualLayout>
      </c:layout>
      <c:overlay val="0"/>
      <c:spPr>
        <a:noFill/>
        <a:ln>
          <a:noFill/>
        </a:ln>
        <a:effectLst/>
      </c:spPr>
      <c:txPr>
        <a:bodyPr rot="0" spcFirstLastPara="1" vertOverflow="ellipsis" vert="horz" wrap="square" anchor="ctr" anchorCtr="1"/>
        <a:lstStyle/>
        <a:p>
          <a:pPr algn="l">
            <a:defRPr sz="3600" b="1" i="0" u="none" strike="noStrike" kern="0" cap="none" spc="0" normalizeH="0" baseline="0">
              <a:solidFill>
                <a:schemeClr val="accent1"/>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0.47145007414915058"/>
          <c:y val="0.23729837230947395"/>
          <c:w val="0.49152540107105058"/>
          <c:h val="0.58509894795843509"/>
        </c:manualLayout>
      </c:layout>
      <c:barChart>
        <c:barDir val="bar"/>
        <c:grouping val="percentStacked"/>
        <c:varyColors val="0"/>
        <c:ser>
          <c:idx val="0"/>
          <c:order val="0"/>
          <c:tx>
            <c:strRef>
              <c:f>'[Kuvaajat Excel-muodossa.xlsx]Omat kuvaajat'!$B$6</c:f>
              <c:strCache>
                <c:ptCount val="1"/>
                <c:pt idx="0">
                  <c:v>Kyllä</c:v>
                </c:pt>
              </c:strCache>
            </c:strRef>
          </c:tx>
          <c:spPr>
            <a:solidFill>
              <a:srgbClr val="330066">
                <a:alpha val="89804"/>
              </a:srgb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D56-4A08-8B29-E8FCEFB860C5}"/>
                </c:ext>
              </c:extLst>
            </c:dLbl>
            <c:dLbl>
              <c:idx val="1"/>
              <c:delete val="1"/>
              <c:extLst>
                <c:ext xmlns:c15="http://schemas.microsoft.com/office/drawing/2012/chart" uri="{CE6537A1-D6FC-4f65-9D91-7224C49458BB}"/>
                <c:ext xmlns:c16="http://schemas.microsoft.com/office/drawing/2014/chart" uri="{C3380CC4-5D6E-409C-BE32-E72D297353CC}">
                  <c16:uniqueId val="{00000001-DD56-4A08-8B29-E8FCEFB860C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'[Kuvaajat Excel-muodossa.xlsx]Omat kuvaajat'!$A$7:$A$13</c:f>
              <c:strCache>
                <c:ptCount val="7"/>
                <c:pt idx="0">
                  <c:v>Jotain muuta</c:v>
                </c:pt>
                <c:pt idx="1">
                  <c:v>Olen julkaissut blogia</c:v>
                </c:pt>
                <c:pt idx="2">
                  <c:v>Olen kirjoittanut esimerkiksi artikkeleita, historiikkeja tai muistelmia</c:v>
                </c:pt>
                <c:pt idx="3">
                  <c:v>Olen tehnyt tai allekirjoittanut kansalaisaloitteita</c:v>
                </c:pt>
                <c:pt idx="4">
                  <c:v>Olen osallistunut ajankohtaiseen keskusteluun, esim. mielipidekirjoitukset, some-kanavat</c:v>
                </c:pt>
                <c:pt idx="5">
                  <c:v>Olen julkaissut valokuvia ja videoita</c:v>
                </c:pt>
                <c:pt idx="6">
                  <c:v>Olen osallistunut päätöksentekoon, esim. kunnalliset päätökset, vanhusneuvostot, taloyhtiön asiat </c:v>
                </c:pt>
              </c:strCache>
            </c:strRef>
          </c:cat>
          <c:val>
            <c:numRef>
              <c:f>'[Kuvaajat Excel-muodossa.xlsx]Omat kuvaajat'!$B$7:$B$13</c:f>
              <c:numCache>
                <c:formatCode>0%</c:formatCode>
                <c:ptCount val="7"/>
                <c:pt idx="0">
                  <c:v>0.02</c:v>
                </c:pt>
                <c:pt idx="1">
                  <c:v>0.02</c:v>
                </c:pt>
                <c:pt idx="2">
                  <c:v>0.1</c:v>
                </c:pt>
                <c:pt idx="3">
                  <c:v>0.28000000000000003</c:v>
                </c:pt>
                <c:pt idx="4">
                  <c:v>0.31</c:v>
                </c:pt>
                <c:pt idx="5">
                  <c:v>0.33</c:v>
                </c:pt>
                <c:pt idx="6">
                  <c:v>0.39</c:v>
                </c:pt>
              </c:numCache>
            </c:numRef>
          </c:val>
          <c:extLst>
            <c:ext xmlns:c16="http://schemas.microsoft.com/office/drawing/2014/chart" uri="{C3380CC4-5D6E-409C-BE32-E72D297353CC}">
              <c16:uniqueId val="{00000002-DD56-4A08-8B29-E8FCEFB860C5}"/>
            </c:ext>
          </c:extLst>
        </c:ser>
        <c:ser>
          <c:idx val="1"/>
          <c:order val="1"/>
          <c:tx>
            <c:strRef>
              <c:f>'[Kuvaajat Excel-muodossa.xlsx]Omat kuvaajat'!$C$6</c:f>
              <c:strCache>
                <c:ptCount val="1"/>
                <c:pt idx="0">
                  <c:v>En</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'[Kuvaajat Excel-muodossa.xlsx]Omat kuvaajat'!$A$7:$A$13</c:f>
              <c:strCache>
                <c:ptCount val="7"/>
                <c:pt idx="0">
                  <c:v>Jotain muuta</c:v>
                </c:pt>
                <c:pt idx="1">
                  <c:v>Olen julkaissut blogia</c:v>
                </c:pt>
                <c:pt idx="2">
                  <c:v>Olen kirjoittanut esimerkiksi artikkeleita, historiikkeja tai muistelmia</c:v>
                </c:pt>
                <c:pt idx="3">
                  <c:v>Olen tehnyt tai allekirjoittanut kansalaisaloitteita</c:v>
                </c:pt>
                <c:pt idx="4">
                  <c:v>Olen osallistunut ajankohtaiseen keskusteluun, esim. mielipidekirjoitukset, some-kanavat</c:v>
                </c:pt>
                <c:pt idx="5">
                  <c:v>Olen julkaissut valokuvia ja videoita</c:v>
                </c:pt>
                <c:pt idx="6">
                  <c:v>Olen osallistunut päätöksentekoon, esim. kunnalliset päätökset, vanhusneuvostot, taloyhtiön asiat </c:v>
                </c:pt>
              </c:strCache>
            </c:strRef>
          </c:cat>
          <c:val>
            <c:numRef>
              <c:f>'[Kuvaajat Excel-muodossa.xlsx]Omat kuvaajat'!$C$7:$C$13</c:f>
              <c:numCache>
                <c:formatCode>0%</c:formatCode>
                <c:ptCount val="7"/>
                <c:pt idx="0">
                  <c:v>0.98</c:v>
                </c:pt>
                <c:pt idx="1">
                  <c:v>0.98</c:v>
                </c:pt>
                <c:pt idx="2">
                  <c:v>0.91</c:v>
                </c:pt>
                <c:pt idx="3">
                  <c:v>0.72</c:v>
                </c:pt>
                <c:pt idx="4">
                  <c:v>0.69</c:v>
                </c:pt>
                <c:pt idx="5">
                  <c:v>0.67</c:v>
                </c:pt>
                <c:pt idx="6">
                  <c:v>0.61</c:v>
                </c:pt>
              </c:numCache>
            </c:numRef>
          </c:val>
          <c:extLst>
            <c:ext xmlns:c16="http://schemas.microsoft.com/office/drawing/2014/chart" uri="{C3380CC4-5D6E-409C-BE32-E72D297353CC}">
              <c16:uniqueId val="{00000003-DD56-4A08-8B29-E8FCEFB860C5}"/>
            </c:ext>
          </c:extLst>
        </c:ser>
        <c:dLbls>
          <c:dLblPos val="ctr"/>
          <c:showLegendKey val="0"/>
          <c:showVal val="1"/>
          <c:showCatName val="0"/>
          <c:showSerName val="0"/>
          <c:showPercent val="0"/>
          <c:showBubbleSize val="0"/>
        </c:dLbls>
        <c:gapWidth val="79"/>
        <c:overlap val="100"/>
        <c:axId val="1143856080"/>
        <c:axId val="1143847080"/>
      </c:barChart>
      <c:catAx>
        <c:axId val="11438560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0" cap="none" spc="0" normalizeH="0" baseline="0">
                <a:solidFill>
                  <a:sysClr val="windowText" lastClr="000000"/>
                </a:solidFill>
                <a:latin typeface="Arial" panose="020B0604020202020204" pitchFamily="34" charset="0"/>
                <a:ea typeface="+mn-ea"/>
                <a:cs typeface="+mn-cs"/>
              </a:defRPr>
            </a:pPr>
            <a:endParaRPr lang="en-US"/>
          </a:p>
        </c:txPr>
        <c:crossAx val="1143847080"/>
        <c:crosses val="autoZero"/>
        <c:auto val="0"/>
        <c:lblAlgn val="ctr"/>
        <c:lblOffset val="10"/>
        <c:tickMarkSkip val="2"/>
        <c:noMultiLvlLbl val="0"/>
      </c:catAx>
      <c:valAx>
        <c:axId val="1143847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43856080"/>
        <c:crosses val="autoZero"/>
        <c:crossBetween val="between"/>
        <c:majorUnit val="0.2"/>
      </c:valAx>
      <c:spPr>
        <a:noFill/>
        <a:ln>
          <a:solidFill>
            <a:schemeClr val="bg1"/>
          </a:solidFill>
        </a:ln>
        <a:effectLst/>
      </c:spPr>
    </c:plotArea>
    <c:legend>
      <c:legendPos val="b"/>
      <c:layout>
        <c:manualLayout>
          <c:xMode val="edge"/>
          <c:yMode val="edge"/>
          <c:x val="0.44006187499510802"/>
          <c:y val="0.89871068805930121"/>
          <c:w val="0.11987615899572908"/>
          <c:h val="4.388189616242288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3600" b="1" i="0" u="none" strike="noStrike" kern="1200" baseline="0">
                <a:solidFill>
                  <a:srgbClr val="330066"/>
                </a:solidFill>
                <a:latin typeface="Arial"/>
                <a:ea typeface="Arial"/>
                <a:cs typeface="Arial"/>
              </a:defRPr>
            </a:pPr>
            <a:r>
              <a:rPr lang="fi-FI" sz="3600" b="1">
                <a:solidFill>
                  <a:srgbClr val="330066"/>
                </a:solidFill>
              </a:rPr>
              <a:t>Kuinka helpoksi</a:t>
            </a:r>
            <a:r>
              <a:rPr lang="fi-FI" sz="3600" b="1" baseline="0">
                <a:solidFill>
                  <a:srgbClr val="330066"/>
                </a:solidFill>
              </a:rPr>
              <a:t> yli 65-vuotiaat</a:t>
            </a:r>
            <a:r>
              <a:rPr lang="fi-FI" sz="3600" b="1">
                <a:solidFill>
                  <a:srgbClr val="330066"/>
                </a:solidFill>
              </a:rPr>
              <a:t> kokevat valeuutisten tunnistamisen?</a:t>
            </a:r>
          </a:p>
        </c:rich>
      </c:tx>
      <c:layout>
        <c:manualLayout>
          <c:xMode val="edge"/>
          <c:yMode val="edge"/>
          <c:x val="5.3133534541792531E-2"/>
          <c:y val="6.5812335958005244E-2"/>
        </c:manualLayout>
      </c:layout>
      <c:overlay val="0"/>
      <c:spPr>
        <a:solidFill>
          <a:schemeClr val="bg1"/>
        </a:solidFill>
        <a:ln>
          <a:noFill/>
        </a:ln>
        <a:effectLst/>
      </c:spPr>
      <c:txPr>
        <a:bodyPr rot="0" spcFirstLastPara="1" vertOverflow="ellipsis" vert="horz" wrap="square" anchor="ctr" anchorCtr="1"/>
        <a:lstStyle/>
        <a:p>
          <a:pPr algn="l">
            <a:defRPr sz="3600" b="1" i="0" u="none" strike="noStrike" kern="1200" baseline="0">
              <a:solidFill>
                <a:srgbClr val="330066"/>
              </a:solidFill>
              <a:latin typeface="Arial"/>
              <a:ea typeface="Arial"/>
              <a:cs typeface="Arial"/>
            </a:defRPr>
          </a:pPr>
          <a:endParaRPr lang="en-US"/>
        </a:p>
      </c:txPr>
    </c:title>
    <c:autoTitleDeleted val="0"/>
    <c:plotArea>
      <c:layout>
        <c:manualLayout>
          <c:layoutTarget val="inner"/>
          <c:xMode val="edge"/>
          <c:yMode val="edge"/>
          <c:x val="0.10039363218646284"/>
          <c:y val="0.25598410615339751"/>
          <c:w val="0.82418953610478474"/>
          <c:h val="0.5135056867891513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5F2-499F-906D-1F24A565D62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5F2-499F-906D-1F24A565D62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E5F2-499F-906D-1F24A565D621}"/>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E5F2-499F-906D-1F24A565D621}"/>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E5F2-499F-906D-1F24A565D621}"/>
              </c:ext>
            </c:extLst>
          </c:dPt>
          <c:dLbls>
            <c:dLbl>
              <c:idx val="13"/>
              <c:delete val="1"/>
              <c:extLst>
                <c:ext xmlns:c15="http://schemas.microsoft.com/office/drawing/2012/chart" uri="{CE6537A1-D6FC-4f65-9D91-7224C49458BB}"/>
                <c:ext xmlns:c16="http://schemas.microsoft.com/office/drawing/2014/chart" uri="{C3380CC4-5D6E-409C-BE32-E72D297353CC}">
                  <c16:uniqueId val="{0000000A-E5F2-499F-906D-1F24A565D621}"/>
                </c:ext>
              </c:extLst>
            </c:dLbl>
            <c:dLbl>
              <c:idx val="14"/>
              <c:delete val="1"/>
              <c:extLst>
                <c:ext xmlns:c15="http://schemas.microsoft.com/office/drawing/2012/chart" uri="{CE6537A1-D6FC-4f65-9D91-7224C49458BB}"/>
                <c:ext xmlns:c16="http://schemas.microsoft.com/office/drawing/2014/chart" uri="{C3380CC4-5D6E-409C-BE32-E72D297353CC}">
                  <c16:uniqueId val="{0000000B-E5F2-499F-906D-1F24A565D621}"/>
                </c:ext>
              </c:extLst>
            </c:dLbl>
            <c:spPr>
              <a:noFill/>
              <a:ln>
                <a:noFill/>
                <a:prstDash val="sysDot"/>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'[Kuvaajat Excel-muodossa.xlsx]Kuvaajat'!$A$457:$A$461</c:f>
              <c:strCache>
                <c:ptCount val="5"/>
                <c:pt idx="0">
                  <c:v>Hyvin vaikeaa</c:v>
                </c:pt>
                <c:pt idx="1">
                  <c:v>Melko vaikeaa</c:v>
                </c:pt>
                <c:pt idx="2">
                  <c:v>Melko helppoa</c:v>
                </c:pt>
                <c:pt idx="3">
                  <c:v>Hyvin helppoa</c:v>
                </c:pt>
                <c:pt idx="4">
                  <c:v>En ole ikinä kuullutkaan valeuutisista</c:v>
                </c:pt>
              </c:strCache>
            </c:strRef>
          </c:cat>
          <c:val>
            <c:numRef>
              <c:f>'[Kuvaajat Excel-muodossa.xlsx]Kuvaajat'!$C$457:$C$461</c:f>
              <c:numCache>
                <c:formatCode>0%</c:formatCode>
                <c:ptCount val="5"/>
                <c:pt idx="0">
                  <c:v>3.6999999999999998E-2</c:v>
                </c:pt>
                <c:pt idx="1">
                  <c:v>0.23400000000000001</c:v>
                </c:pt>
                <c:pt idx="2">
                  <c:v>0.57299999999999995</c:v>
                </c:pt>
                <c:pt idx="3">
                  <c:v>0.14699999999999999</c:v>
                </c:pt>
                <c:pt idx="4">
                  <c:v>8.9999999999999993E-3</c:v>
                </c:pt>
              </c:numCache>
            </c:numRef>
          </c:val>
          <c:extLst>
            <c:ext xmlns:c16="http://schemas.microsoft.com/office/drawing/2014/chart" uri="{C3380CC4-5D6E-409C-BE32-E72D297353CC}">
              <c16:uniqueId val="{0000000C-E5F2-499F-906D-1F24A565D621}"/>
            </c:ext>
          </c:extLst>
        </c:ser>
        <c:dLbls>
          <c:showLegendKey val="0"/>
          <c:showVal val="1"/>
          <c:showCatName val="0"/>
          <c:showSerName val="0"/>
          <c:showPercent val="0"/>
          <c:showBubbleSize val="0"/>
        </c:dLbls>
        <c:gapWidth val="40"/>
        <c:axId val="105167872"/>
        <c:axId val="105177856"/>
      </c:barChart>
      <c:catAx>
        <c:axId val="105167872"/>
        <c:scaling>
          <c:orientation val="minMax"/>
        </c:scaling>
        <c:delete val="0"/>
        <c:axPos val="b"/>
        <c:numFmt formatCode="General" sourceLinked="1"/>
        <c:majorTickMark val="out"/>
        <c:minorTickMark val="none"/>
        <c:tickLblPos val="nextTo"/>
        <c:spPr>
          <a:noFill/>
          <a:ln w="0" cap="flat" cmpd="sng" algn="ctr">
            <a:solidFill>
              <a:schemeClr val="tx1">
                <a:lumMod val="50000"/>
                <a:lumOff val="50000"/>
              </a:schemeClr>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105177856"/>
        <c:crosses val="autoZero"/>
        <c:auto val="1"/>
        <c:lblAlgn val="ctr"/>
        <c:lblOffset val="100"/>
        <c:noMultiLvlLbl val="0"/>
      </c:catAx>
      <c:valAx>
        <c:axId val="105177856"/>
        <c:scaling>
          <c:orientation val="minMax"/>
          <c:max val="1"/>
          <c:min val="0"/>
        </c:scaling>
        <c:delete val="0"/>
        <c:axPos val="l"/>
        <c:majorGridlines>
          <c:spPr>
            <a:ln w="0" cap="flat" cmpd="sng" algn="ctr">
              <a:solidFill>
                <a:schemeClr val="bg1">
                  <a:lumMod val="85000"/>
                </a:schemeClr>
              </a:solidFill>
              <a:prstDash val="solid"/>
              <a:round/>
            </a:ln>
            <a:effectLst/>
          </c:spPr>
        </c:majorGridlines>
        <c:numFmt formatCode="0%" sourceLinked="1"/>
        <c:majorTickMark val="out"/>
        <c:minorTickMark val="none"/>
        <c:tickLblPos val="nextTo"/>
        <c:spPr>
          <a:noFill/>
          <a:ln w="3175" cap="flat" cmpd="sng" algn="ctr">
            <a:solidFill>
              <a:srgbClr val="000000">
                <a:alpha val="93000"/>
              </a:srgb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Arial"/>
                <a:ea typeface="Arial"/>
                <a:cs typeface="Arial"/>
              </a:defRPr>
            </a:pPr>
            <a:endParaRPr lang="en-US"/>
          </a:p>
        </c:txPr>
        <c:crossAx val="105167872"/>
        <c:crosses val="autoZero"/>
        <c:crossBetween val="between"/>
        <c:majorUnit val="0.2"/>
        <c:minorUnit val="0.1"/>
      </c:valAx>
      <c:spPr>
        <a:noFill/>
        <a:ln w="12700">
          <a:noFill/>
          <a:prstDash val="solid"/>
        </a:ln>
        <a:effectLst/>
      </c:spPr>
    </c:plotArea>
    <c:plotVisOnly val="1"/>
    <c:dispBlanksAs val="gap"/>
    <c:showDLblsOverMax val="0"/>
  </c:chart>
  <c:spPr>
    <a:solidFill>
      <a:schemeClr val="bg1"/>
    </a:solidFill>
    <a:ln w="12700" cap="flat" cmpd="sng" algn="ctr">
      <a:solidFill>
        <a:schemeClr val="accent2">
          <a:lumMod val="20000"/>
          <a:lumOff val="80000"/>
        </a:schemeClr>
      </a:solidFill>
      <a:prstDash val="solid"/>
      <a:round/>
    </a:ln>
    <a:effectLst/>
  </c:spPr>
  <c:txPr>
    <a:bodyPr/>
    <a:lstStyle/>
    <a:p>
      <a:pPr>
        <a:defRPr sz="1075" b="0" i="0" u="none" strike="noStrike" baseline="0">
          <a:solidFill>
            <a:srgbClr val="000000"/>
          </a:solidFill>
          <a:latin typeface="Arial"/>
          <a:ea typeface="Arial"/>
          <a:cs typeface="Aria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3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fi-FI" sz="3600" b="1">
                <a:solidFill>
                  <a:schemeClr val="accent1"/>
                </a:solidFill>
                <a:latin typeface="Arial" panose="020B0604020202020204" pitchFamily="34" charset="0"/>
                <a:cs typeface="Arial" panose="020B0604020202020204" pitchFamily="34" charset="0"/>
              </a:rPr>
              <a:t>Seniorien (65+) toivomat keinot mediataitojen lisäämiseksi</a:t>
            </a:r>
          </a:p>
        </c:rich>
      </c:tx>
      <c:layout>
        <c:manualLayout>
          <c:xMode val="edge"/>
          <c:yMode val="edge"/>
          <c:x val="6.7708333333333329E-2"/>
          <c:y val="8.4296587926509209E-2"/>
        </c:manualLayout>
      </c:layout>
      <c:overlay val="0"/>
      <c:spPr>
        <a:noFill/>
        <a:ln>
          <a:noFill/>
        </a:ln>
        <a:effectLst/>
      </c:spPr>
      <c:txPr>
        <a:bodyPr rot="0" spcFirstLastPara="1" vertOverflow="ellipsis" vert="horz" wrap="square" anchor="ctr" anchorCtr="1"/>
        <a:lstStyle/>
        <a:p>
          <a:pPr algn="l">
            <a:defRPr sz="3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264119094488189"/>
          <c:y val="0.27064100320793233"/>
          <c:w val="0.53534949146981625"/>
          <c:h val="0.55611242344706924"/>
        </c:manualLayout>
      </c:layout>
      <c:barChart>
        <c:barDir val="bar"/>
        <c:grouping val="clustered"/>
        <c:varyColors val="0"/>
        <c:ser>
          <c:idx val="0"/>
          <c:order val="0"/>
          <c:spPr>
            <a:solidFill>
              <a:schemeClr val="accent1"/>
            </a:solidFill>
            <a:ln>
              <a:noFill/>
            </a:ln>
            <a:effectLst>
              <a:outerShdw blurRad="40005" dist="22860" dir="5400000" algn="ctr" rotWithShape="0">
                <a:schemeClr val="accent1">
                  <a:alpha val="35000"/>
                </a:schemeClr>
              </a:outerShdw>
            </a:effectLst>
          </c:spPr>
          <c:invertIfNegative val="0"/>
          <c:dPt>
            <c:idx val="1"/>
            <c:invertIfNegative val="0"/>
            <c:bubble3D val="0"/>
            <c:spPr>
              <a:solidFill>
                <a:srgbClr val="B29FC9"/>
              </a:solidFill>
              <a:ln>
                <a:noFill/>
              </a:ln>
              <a:effectLst>
                <a:outerShdw blurRad="40005" dist="22860" dir="5400000" algn="ctr" rotWithShape="0">
                  <a:schemeClr val="accent1">
                    <a:alpha val="35000"/>
                  </a:schemeClr>
                </a:outerShdw>
              </a:effectLst>
            </c:spPr>
            <c:extLst>
              <c:ext xmlns:c16="http://schemas.microsoft.com/office/drawing/2014/chart" uri="{C3380CC4-5D6E-409C-BE32-E72D297353CC}">
                <c16:uniqueId val="{00000001-05FB-4A54-A4F0-F3138BEDDBA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'[Kuvaajat Excel-muodossa.xlsx]Kuvaajat'!$A$530:$A$536</c:f>
              <c:strCache>
                <c:ptCount val="7"/>
                <c:pt idx="0">
                  <c:v>Käytännön kautta, itse kokeillen</c:v>
                </c:pt>
                <c:pt idx="1">
                  <c:v>En ole kiinnostunut uusien taitojen opiskelusta</c:v>
                </c:pt>
                <c:pt idx="2">
                  <c:v>Toisen kanssa keskustellen</c:v>
                </c:pt>
                <c:pt idx="3">
                  <c:v>Ryhmässä tai kerhossa</c:v>
                </c:pt>
                <c:pt idx="4">
                  <c:v>Itseopiskelumateriaalin, esim. videon avulla</c:v>
                </c:pt>
                <c:pt idx="5">
                  <c:v>Luennolla tai kurssilla</c:v>
                </c:pt>
                <c:pt idx="6">
                  <c:v>Jokin muu keino</c:v>
                </c:pt>
              </c:strCache>
            </c:strRef>
          </c:cat>
          <c:val>
            <c:numRef>
              <c:f>'[Kuvaajat Excel-muodossa.xlsx]Kuvaajat'!$C$530:$C$536</c:f>
              <c:numCache>
                <c:formatCode>0%</c:formatCode>
                <c:ptCount val="7"/>
                <c:pt idx="0">
                  <c:v>0.42499999999999999</c:v>
                </c:pt>
                <c:pt idx="1">
                  <c:v>0.36899999999999999</c:v>
                </c:pt>
                <c:pt idx="2">
                  <c:v>0.21099999999999999</c:v>
                </c:pt>
                <c:pt idx="3">
                  <c:v>0.14599999999999999</c:v>
                </c:pt>
                <c:pt idx="4">
                  <c:v>0.14099999999999999</c:v>
                </c:pt>
                <c:pt idx="5">
                  <c:v>0.13300000000000001</c:v>
                </c:pt>
                <c:pt idx="6">
                  <c:v>2.1000000000000001E-2</c:v>
                </c:pt>
              </c:numCache>
            </c:numRef>
          </c:val>
          <c:extLst>
            <c:ext xmlns:c16="http://schemas.microsoft.com/office/drawing/2014/chart" uri="{C3380CC4-5D6E-409C-BE32-E72D297353CC}">
              <c16:uniqueId val="{00000000-05FB-4A54-A4F0-F3138BEDDBA3}"/>
            </c:ext>
          </c:extLst>
        </c:ser>
        <c:dLbls>
          <c:showLegendKey val="0"/>
          <c:showVal val="0"/>
          <c:showCatName val="0"/>
          <c:showSerName val="0"/>
          <c:showPercent val="0"/>
          <c:showBubbleSize val="0"/>
        </c:dLbls>
        <c:gapWidth val="40"/>
        <c:axId val="121368960"/>
        <c:axId val="121370496"/>
      </c:barChart>
      <c:catAx>
        <c:axId val="12136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370496"/>
        <c:crosses val="autoZero"/>
        <c:auto val="1"/>
        <c:lblAlgn val="ctr"/>
        <c:lblOffset val="100"/>
        <c:tickLblSkip val="1"/>
        <c:tickMarkSkip val="1"/>
        <c:noMultiLvlLbl val="0"/>
      </c:catAx>
      <c:valAx>
        <c:axId val="121370496"/>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6350">
            <a:solidFill>
              <a:schemeClr val="tx1">
                <a:lumMod val="50000"/>
                <a:lumOff val="50000"/>
              </a:schemeClr>
            </a:solidFill>
          </a:ln>
          <a:effectLst/>
        </c:spPr>
        <c:txPr>
          <a:bodyPr rot="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368960"/>
        <c:crosses val="max"/>
        <c:crossBetween val="between"/>
      </c:valAx>
      <c:spPr>
        <a:noFill/>
        <a:ln>
          <a:solidFill>
            <a:schemeClr val="bg1">
              <a:lumMod val="8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0.23845</cdr:x>
      <cdr:y>0.93356</cdr:y>
    </cdr:from>
    <cdr:to>
      <cdr:x>0.77067</cdr:x>
      <cdr:y>1</cdr:y>
    </cdr:to>
    <cdr:sp macro="" textlink="">
      <cdr:nvSpPr>
        <cdr:cNvPr id="2" name="Tekstiruutu 1">
          <a:extLst xmlns:a="http://schemas.openxmlformats.org/drawingml/2006/main">
            <a:ext uri="{FF2B5EF4-FFF2-40B4-BE49-F238E27FC236}">
              <a16:creationId xmlns:a16="http://schemas.microsoft.com/office/drawing/2014/main" id="{FA31C5CB-0336-028C-1536-D4852EAEEC55}"/>
            </a:ext>
          </a:extLst>
        </cdr:cNvPr>
        <cdr:cNvSpPr txBox="1"/>
      </cdr:nvSpPr>
      <cdr:spPr>
        <a:xfrm xmlns:a="http://schemas.openxmlformats.org/drawingml/2006/main">
          <a:off x="2654584" y="6402326"/>
          <a:ext cx="5924890" cy="4556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i-FI" sz="1800" dirty="0">
              <a:latin typeface="Arial" panose="020B0604020202020204" pitchFamily="34" charset="0"/>
              <a:cs typeface="Arial" panose="020B0604020202020204" pitchFamily="34" charset="0"/>
            </a:rPr>
            <a:t>Lähde: Seniorien mediataidot -kyselytutkimus 2023</a:t>
          </a:r>
        </a:p>
      </cdr:txBody>
    </cdr:sp>
  </cdr:relSizeAnchor>
</c:userShapes>
</file>

<file path=ppt/drawings/drawing2.xml><?xml version="1.0" encoding="utf-8"?>
<c:userShapes xmlns:c="http://schemas.openxmlformats.org/drawingml/2006/chart">
  <cdr:relSizeAnchor xmlns:cdr="http://schemas.openxmlformats.org/drawingml/2006/chartDrawing">
    <cdr:from>
      <cdr:x>0.77917</cdr:x>
      <cdr:y>0.88157</cdr:y>
    </cdr:from>
    <cdr:to>
      <cdr:x>0.95785</cdr:x>
      <cdr:y>0.96396</cdr:y>
    </cdr:to>
    <cdr:pic>
      <cdr:nvPicPr>
        <cdr:cNvPr id="2" name="Kuva 1" descr="Kuva, joka sisältää kohteen Fontti, teksti, Grafiikka, graafinen suunnittelu&#10;&#10;Kuvaus luotu automaattisesti">
          <a:extLst xmlns:a="http://schemas.openxmlformats.org/drawingml/2006/main">
            <a:ext uri="{FF2B5EF4-FFF2-40B4-BE49-F238E27FC236}">
              <a16:creationId xmlns:a16="http://schemas.microsoft.com/office/drawing/2014/main" id="{A9FF89D5-9BF0-5ED4-893C-4C8993CB09E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9499658" y="6045798"/>
          <a:ext cx="2178467" cy="56503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564A3-8E94-4BFE-BB08-7EC7CF5A4297}" type="datetimeFigureOut">
              <a:rPr lang="fi-FI" smtClean="0"/>
              <a:t>8.2.2024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3674F-CE26-4569-9F54-F082424D8633}" type="slidenum">
              <a:rPr lang="fi-FI" smtClean="0"/>
              <a:t>‹#›</a:t>
            </a:fld>
            <a:endParaRPr lang="fi-FI"/>
          </a:p>
        </p:txBody>
      </p:sp>
    </p:spTree>
    <p:extLst>
      <p:ext uri="{BB962C8B-B14F-4D97-AF65-F5344CB8AC3E}">
        <p14:creationId xmlns:p14="http://schemas.microsoft.com/office/powerpoint/2010/main" val="356575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83D3674F-CE26-4569-9F54-F082424D8633}" type="slidenum">
              <a:rPr lang="fi-FI" smtClean="0"/>
              <a:t>1</a:t>
            </a:fld>
            <a:endParaRPr lang="fi-FI"/>
          </a:p>
        </p:txBody>
      </p:sp>
    </p:spTree>
    <p:extLst>
      <p:ext uri="{BB962C8B-B14F-4D97-AF65-F5344CB8AC3E}">
        <p14:creationId xmlns:p14="http://schemas.microsoft.com/office/powerpoint/2010/main" val="130354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VTKL on valtakunnallinen vanhuusalan toimijoiden kattojärjestö, jonka tavoitteena on edistää iäkkäiden hyvinvointia, toimintakykyä, osallisuutta ja arjen turvallisuutta sekä ikääntyvän väestön vanhuuteen varautumista. Yksi toiminnoista on </a:t>
            </a:r>
            <a:r>
              <a:rPr lang="fi-FI" sz="1200" err="1"/>
              <a:t>SeniorSurf</a:t>
            </a:r>
            <a:r>
              <a:rPr lang="fi-FI" sz="1200"/>
              <a:t>, jonka päätavoitteena on tukea iäkkäiden edellytyksiä suoriutua itsenäisesti digitalisoituvassa yhteiskunnassa.</a:t>
            </a:r>
            <a:endParaRPr lang="fi-FI"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FBDC-9179-456A-A993-23D3E8012D4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69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i-FI" sz="1200" b="0" i="0" u="none" strike="noStrike" kern="1200" cap="none" spc="0" normalizeH="0" baseline="0" noProof="0" err="1">
                <a:ln>
                  <a:noFill/>
                </a:ln>
                <a:solidFill>
                  <a:prstClr val="black"/>
                </a:solidFill>
                <a:effectLst/>
                <a:uLnTx/>
                <a:uFillTx/>
                <a:latin typeface="Arial" panose="020B0604020202020204"/>
                <a:ea typeface="+mn-ea"/>
                <a:cs typeface="+mn-cs"/>
              </a:rPr>
              <a:t>SeniorSurf</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-toiminnan muotoja ovat mm. </a:t>
            </a:r>
            <a:r>
              <a:rPr kumimoji="0" lang="fi-FI" sz="1200" b="0" i="0" u="none" strike="noStrike" kern="1200" cap="none" spc="0" normalizeH="0" baseline="0" noProof="0" err="1">
                <a:ln>
                  <a:noFill/>
                </a:ln>
                <a:solidFill>
                  <a:prstClr val="black"/>
                </a:solidFill>
                <a:effectLst/>
                <a:uLnTx/>
                <a:uFillTx/>
                <a:latin typeface="Arial" panose="020B0604020202020204"/>
                <a:ea typeface="+mn-ea"/>
                <a:cs typeface="+mn-cs"/>
              </a:rPr>
              <a:t>SeniorSurf</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-verkosto, johon kuuluu seniorien digiosallisuuden ja digituen parissa toimivia tahoja; vapaaehtoisten digiopastajien </a:t>
            </a:r>
            <a:r>
              <a:rPr kumimoji="0" lang="fi-FI" sz="1200" b="0" i="0" u="none" strike="noStrike" kern="1200" cap="none" spc="0" normalizeH="0" baseline="0" noProof="0" err="1">
                <a:ln>
                  <a:noFill/>
                </a:ln>
                <a:solidFill>
                  <a:prstClr val="black"/>
                </a:solidFill>
                <a:effectLst/>
                <a:uLnTx/>
                <a:uFillTx/>
                <a:latin typeface="Arial" panose="020B0604020202020204"/>
                <a:ea typeface="+mn-ea"/>
                <a:cs typeface="+mn-cs"/>
              </a:rPr>
              <a:t>SurfAreena</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 valtakunnallinen etäopastuspalvelu senioreille, opastuspaikkakartta sekä materiaalituotanto.</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Ollaan eräänlainen alusta seniorien digitukea tarjoaville organisaatioille: tuetaan, pyritään saattamaan eri tahoja yhteen, rohkaistaan ja ohjataan</a:t>
            </a:r>
            <a:endParaRPr lang="fi-FI"/>
          </a:p>
        </p:txBody>
      </p:sp>
      <p:sp>
        <p:nvSpPr>
          <p:cNvPr id="4" name="Dian numeron paikkamerkki 3"/>
          <p:cNvSpPr>
            <a:spLocks noGrp="1"/>
          </p:cNvSpPr>
          <p:nvPr>
            <p:ph type="sldNum" sz="quarter" idx="5"/>
          </p:nvPr>
        </p:nvSpPr>
        <p:spPr/>
        <p:txBody>
          <a:bodyPr/>
          <a:lstStyle/>
          <a:p>
            <a:fld id="{83D3674F-CE26-4569-9F54-F082424D8633}" type="slidenum">
              <a:rPr lang="fi-FI" smtClean="0"/>
              <a:t>11</a:t>
            </a:fld>
            <a:endParaRPr lang="fi-FI"/>
          </a:p>
        </p:txBody>
      </p:sp>
    </p:spTree>
    <p:extLst>
      <p:ext uri="{BB962C8B-B14F-4D97-AF65-F5344CB8AC3E}">
        <p14:creationId xmlns:p14="http://schemas.microsoft.com/office/powerpoint/2010/main" val="280453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cap="none" spc="0" normalizeH="0" baseline="0">
              <a:ln>
                <a:noFill/>
              </a:ln>
              <a:effectLst/>
              <a:uLnTx/>
              <a:uFillTx/>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FBDC-9179-456A-A993-23D3E8012D4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41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Vastausten perusteella seniorit ovat aktiivisia uutisten ja ajankohtaisten asioiden seuraajia. Päivittäin seurataan etenkin kotimaan, ulkomaan ja oman alueensa ajankohtaisia uutisia. Suosituin uutisten seuraamisen kanava oli televisio, jota lähes kaikki vastaajat seurasivat. Radio, erilaiset verkkouutiset, perinteiset printtilehdet ja internetin hakukoneet olivat lähes yhtä suosittuja, noin 60 % vastaajista seurasi uutisia näistä kanavista. Oli mielenkiintoista huomata, että jopa 40% koki myös läheiset ja ystävät tärkeiksi uutisten lähteiksi.</a:t>
            </a:r>
          </a:p>
        </p:txBody>
      </p:sp>
      <p:sp>
        <p:nvSpPr>
          <p:cNvPr id="4" name="Dian numeron paikkamerkki 3"/>
          <p:cNvSpPr>
            <a:spLocks noGrp="1"/>
          </p:cNvSpPr>
          <p:nvPr>
            <p:ph type="sldNum" sz="quarter" idx="5"/>
          </p:nvPr>
        </p:nvSpPr>
        <p:spPr/>
        <p:txBody>
          <a:bodyPr/>
          <a:lstStyle/>
          <a:p>
            <a:fld id="{83D3674F-CE26-4569-9F54-F082424D8633}" type="slidenum">
              <a:rPr lang="fi-FI" smtClean="0"/>
              <a:t>3</a:t>
            </a:fld>
            <a:endParaRPr lang="fi-FI"/>
          </a:p>
        </p:txBody>
      </p:sp>
    </p:spTree>
    <p:extLst>
      <p:ext uri="{BB962C8B-B14F-4D97-AF65-F5344CB8AC3E}">
        <p14:creationId xmlns:p14="http://schemas.microsoft.com/office/powerpoint/2010/main" val="426398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Heillä, joilla oli esteitä, ne liittyivät esimerkiksi terveyteen, osaamisen puutteeseen, heikkoihin internetyhteyksiin tai ettei seuraamista koettu merkitykselliseksi. --</a:t>
            </a:r>
          </a:p>
          <a:p>
            <a:pPr marL="0" indent="0">
              <a:lnSpc>
                <a:spcPct val="110000"/>
              </a:lnSpc>
              <a:spcBef>
                <a:spcPts val="600"/>
              </a:spcBef>
              <a:buFont typeface="Arial" panose="020B0604020202020204" pitchFamily="34" charset="0"/>
              <a:buNone/>
            </a:pPr>
            <a:r>
              <a:rPr lang="fi-FI"/>
              <a:t>Avointen vastausten mukaan median käyttöä voisi lisätä, jos siihen olisi aikaa ja osaamista, jos olisi varaa tilata printtilehti, jos olisi enemmän maksuttomia vaihtoehtoja tai nopeampi tietokone.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cap="none" spc="0" normalizeH="0" baseline="0">
              <a:ln>
                <a:noFill/>
              </a:ln>
              <a:effectLst/>
              <a:uLnTx/>
              <a:uFillTx/>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FBDC-9179-456A-A993-23D3E8012D4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38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Vastaajilta kysyttiin heidän osallistumistaan päätöksentekoon ja sisällön tuottamiseen viimeisen vuoden aikana. Valmiista vastausvaihtoehdoista suosituin osallistumisen muoto oli osallistuminen päätöksentekoon. Kolmasosa oli julkaissut itse valokuvia tai osallistunut ajankohtaiseen keskusteluun esimerkiksi mielipideosastolla tai sosiaalisessa mediassa. Avovastauksissa mainittiin lisäksi mm. sukututkimus, kirja- ja elokuva-arvostelut, nettisivun päivittäminen ja laulujen sanoitus.</a:t>
            </a:r>
          </a:p>
          <a:p>
            <a:r>
              <a:rPr lang="fi-FI"/>
              <a:t>Kyselyssä kysyttiin, vaikeuttaako jokin ajankohtaiseen keskusteluun osallistumisen, kuten välineiden tai osaamisen puute. Useimmat vastaajat kokivat, ettei heillä ollut esteitä. Joka neljäs kertoi, etteivät he kokeneet keskusteluun osallistumista merkityksellisenä. Saman verran vastaajia vastasi, että voisi lisätä omaa mediasisällön tuottamista, jos kokisi sillä olevan merkitystä.</a:t>
            </a:r>
          </a:p>
        </p:txBody>
      </p:sp>
      <p:sp>
        <p:nvSpPr>
          <p:cNvPr id="4" name="Dian numeron paikkamerkki 3"/>
          <p:cNvSpPr>
            <a:spLocks noGrp="1"/>
          </p:cNvSpPr>
          <p:nvPr>
            <p:ph type="sldNum" sz="quarter" idx="5"/>
          </p:nvPr>
        </p:nvSpPr>
        <p:spPr/>
        <p:txBody>
          <a:bodyPr/>
          <a:lstStyle/>
          <a:p>
            <a:fld id="{83D3674F-CE26-4569-9F54-F082424D8633}" type="slidenum">
              <a:rPr lang="fi-FI" smtClean="0"/>
              <a:t>5</a:t>
            </a:fld>
            <a:endParaRPr lang="fi-FI"/>
          </a:p>
        </p:txBody>
      </p:sp>
    </p:spTree>
    <p:extLst>
      <p:ext uri="{BB962C8B-B14F-4D97-AF65-F5344CB8AC3E}">
        <p14:creationId xmlns:p14="http://schemas.microsoft.com/office/powerpoint/2010/main" val="323310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Kyselyssä kartoitettiin myös sitä, miten helpoksi vastaajat kokivat valheellisen tiedon tai valeuutisen tunnistamisen. Yhteensä 72 % vastaajista piti valheellisen tiedon tunnistamista melko tai jopa hyvin helppona. Keinoja valheellisen tiedon ja valeuutisten tunnistamiseksi kysyttiin avokysymyksellä ja vastauksia- saatiin reilusti. Noin 20% vastaajista kertoi, että he käyttävät apuna valeuutisten tunnistamisessa eri lähteiden arviointia, vertailua ja monikanavaisuutta. </a:t>
            </a:r>
          </a:p>
          <a:p>
            <a:r>
              <a:rPr lang="fi-FI"/>
              <a:t>Monissa vastauksissa viitattiin maalaisjärjen käyttöön, kokemukseen ja aavistukseen. Moni kertoi seuraavansa uutisia vain luotettavista lähteistä, jotkut pitivät valtamediaa luotettavana, toiset eivät. . Moni mainitsi myös, että valeuutisen tunnistaa siitä, että se vaikuttaa liian hyvältä ollakseen totta. Noin neljäsosa oli huolissaan tiedon luotettavuuden arvioinnista.</a:t>
            </a:r>
          </a:p>
        </p:txBody>
      </p:sp>
      <p:sp>
        <p:nvSpPr>
          <p:cNvPr id="4" name="Dian numeron paikkamerkki 3"/>
          <p:cNvSpPr>
            <a:spLocks noGrp="1"/>
          </p:cNvSpPr>
          <p:nvPr>
            <p:ph type="sldNum" sz="quarter" idx="5"/>
          </p:nvPr>
        </p:nvSpPr>
        <p:spPr/>
        <p:txBody>
          <a:bodyPr/>
          <a:lstStyle/>
          <a:p>
            <a:fld id="{83D3674F-CE26-4569-9F54-F082424D8633}" type="slidenum">
              <a:rPr lang="fi-FI" smtClean="0"/>
              <a:t>6</a:t>
            </a:fld>
            <a:endParaRPr lang="fi-FI"/>
          </a:p>
        </p:txBody>
      </p:sp>
    </p:spTree>
    <p:extLst>
      <p:ext uri="{BB962C8B-B14F-4D97-AF65-F5344CB8AC3E}">
        <p14:creationId xmlns:p14="http://schemas.microsoft.com/office/powerpoint/2010/main" val="264231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Vastaajilta kysyttiin myös, millä keinoin he olisivat kiinnostuneita lisäämään omaa mediaosaamistaan. Suurin osa vastaajista opettelee asiat mieluiten itse kokeillen. Parikymmentä % voisi opetella uusia taitoja toisen kanssa keskustellen. Merkittävää on huomata, että reilu kolmannes ei ole kiinnostunut uusien mediataitojen opiskelusta.</a:t>
            </a:r>
          </a:p>
          <a:p>
            <a:r>
              <a:rPr lang="fi-FI"/>
              <a:t>Silti tässä digitaalisessa maailmassa tarvitaan välttämättä digiturvataitoja, digitaalisten palveluiden käyttö vaatii myös medialukutaitoa, kykyä arvioida luotettavia sivustoja tai viestejä ja toisaalta taitoja tiedon löytämiseen. </a:t>
            </a:r>
          </a:p>
        </p:txBody>
      </p:sp>
      <p:sp>
        <p:nvSpPr>
          <p:cNvPr id="4" name="Dian numeron paikkamerkki 3"/>
          <p:cNvSpPr>
            <a:spLocks noGrp="1"/>
          </p:cNvSpPr>
          <p:nvPr>
            <p:ph type="sldNum" sz="quarter" idx="5"/>
          </p:nvPr>
        </p:nvSpPr>
        <p:spPr/>
        <p:txBody>
          <a:bodyPr/>
          <a:lstStyle/>
          <a:p>
            <a:fld id="{83D3674F-CE26-4569-9F54-F082424D8633}" type="slidenum">
              <a:rPr lang="fi-FI" smtClean="0"/>
              <a:t>7</a:t>
            </a:fld>
            <a:endParaRPr lang="fi-FI"/>
          </a:p>
        </p:txBody>
      </p:sp>
    </p:spTree>
    <p:extLst>
      <p:ext uri="{BB962C8B-B14F-4D97-AF65-F5344CB8AC3E}">
        <p14:creationId xmlns:p14="http://schemas.microsoft.com/office/powerpoint/2010/main" val="269525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83D3674F-CE26-4569-9F54-F082424D8633}" type="slidenum">
              <a:rPr lang="fi-FI" smtClean="0"/>
              <a:t>8</a:t>
            </a:fld>
            <a:endParaRPr lang="fi-FI"/>
          </a:p>
        </p:txBody>
      </p:sp>
    </p:spTree>
    <p:extLst>
      <p:ext uri="{BB962C8B-B14F-4D97-AF65-F5344CB8AC3E}">
        <p14:creationId xmlns:p14="http://schemas.microsoft.com/office/powerpoint/2010/main" val="1176696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83D3674F-CE26-4569-9F54-F082424D8633}" type="slidenum">
              <a:rPr lang="fi-FI" smtClean="0"/>
              <a:t>9</a:t>
            </a:fld>
            <a:endParaRPr lang="fi-FI"/>
          </a:p>
        </p:txBody>
      </p:sp>
    </p:spTree>
    <p:extLst>
      <p:ext uri="{BB962C8B-B14F-4D97-AF65-F5344CB8AC3E}">
        <p14:creationId xmlns:p14="http://schemas.microsoft.com/office/powerpoint/2010/main" val="305506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E6DC89-7663-2B9E-7560-530C2102583F}"/>
              </a:ext>
            </a:extLst>
          </p:cNvPr>
          <p:cNvSpPr>
            <a:spLocks noGrp="1"/>
          </p:cNvSpPr>
          <p:nvPr>
            <p:ph type="ctrTitle"/>
          </p:nvPr>
        </p:nvSpPr>
        <p:spPr>
          <a:xfrm>
            <a:off x="1524000" y="1992804"/>
            <a:ext cx="9144000" cy="2387600"/>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EE3A3BA-4A91-69E4-B2C2-36C4FB258CB8}"/>
              </a:ext>
            </a:extLst>
          </p:cNvPr>
          <p:cNvSpPr>
            <a:spLocks noGrp="1"/>
          </p:cNvSpPr>
          <p:nvPr>
            <p:ph type="subTitle" idx="1"/>
          </p:nvPr>
        </p:nvSpPr>
        <p:spPr>
          <a:xfrm>
            <a:off x="1524000" y="4472479"/>
            <a:ext cx="9144000" cy="133923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A5C89736-F95F-45AF-3C9C-BEB5D77073AA}"/>
              </a:ext>
            </a:extLst>
          </p:cNvPr>
          <p:cNvSpPr>
            <a:spLocks noGrp="1"/>
          </p:cNvSpPr>
          <p:nvPr>
            <p:ph type="dt" sz="half" idx="10"/>
          </p:nvPr>
        </p:nvSpPr>
        <p:spPr/>
        <p:txBody>
          <a:bodyPr/>
          <a:lstStyle/>
          <a:p>
            <a:r>
              <a:rPr lang="fi-FI"/>
              <a:t>14.11.2022</a:t>
            </a:r>
          </a:p>
        </p:txBody>
      </p:sp>
      <p:sp>
        <p:nvSpPr>
          <p:cNvPr id="5" name="Alatunnisteen paikkamerkki 4">
            <a:extLst>
              <a:ext uri="{FF2B5EF4-FFF2-40B4-BE49-F238E27FC236}">
                <a16:creationId xmlns:a16="http://schemas.microsoft.com/office/drawing/2014/main" id="{D983F3A5-CB11-533F-EC56-E18754744A6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317435B-820D-8038-F5C0-704462ABD09C}"/>
              </a:ext>
            </a:extLst>
          </p:cNvPr>
          <p:cNvSpPr>
            <a:spLocks noGrp="1"/>
          </p:cNvSpPr>
          <p:nvPr>
            <p:ph type="sldNum" sz="quarter" idx="12"/>
          </p:nvPr>
        </p:nvSpPr>
        <p:spPr/>
        <p:txBody>
          <a:bodyPr/>
          <a:lstStyle/>
          <a:p>
            <a:fld id="{EF9F6179-C2EA-4482-B2AD-4218DBA36FFE}" type="slidenum">
              <a:rPr lang="fi-FI" smtClean="0"/>
              <a:t>‹#›</a:t>
            </a:fld>
            <a:endParaRPr lang="fi-FI"/>
          </a:p>
        </p:txBody>
      </p:sp>
    </p:spTree>
    <p:extLst>
      <p:ext uri="{BB962C8B-B14F-4D97-AF65-F5344CB8AC3E}">
        <p14:creationId xmlns:p14="http://schemas.microsoft.com/office/powerpoint/2010/main" val="210510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FDF6-EABB-B754-694E-54B1C2C21001}"/>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726A9AB2-E178-1F37-38D7-C836CFCF942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890D25CC-897A-E750-0604-F6D4E61656B0}"/>
              </a:ext>
            </a:extLst>
          </p:cNvPr>
          <p:cNvSpPr>
            <a:spLocks noGrp="1"/>
          </p:cNvSpPr>
          <p:nvPr>
            <p:ph type="dt" sz="half" idx="10"/>
          </p:nvPr>
        </p:nvSpPr>
        <p:spPr/>
        <p:txBody>
          <a:bodyPr/>
          <a:lstStyle/>
          <a:p>
            <a:r>
              <a:rPr lang="fi-FI"/>
              <a:t>14.11.2022</a:t>
            </a:r>
          </a:p>
        </p:txBody>
      </p:sp>
      <p:sp>
        <p:nvSpPr>
          <p:cNvPr id="5" name="Footer Placeholder 4">
            <a:extLst>
              <a:ext uri="{FF2B5EF4-FFF2-40B4-BE49-F238E27FC236}">
                <a16:creationId xmlns:a16="http://schemas.microsoft.com/office/drawing/2014/main" id="{FD6179D0-8319-E088-2BE8-ACDC18EDB61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C7B7AA3-0DD9-B3C3-F406-40B694678B72}"/>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177778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2B7E-B5B6-5704-DF30-FC8E47EE7B1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xt Placeholder 2">
            <a:extLst>
              <a:ext uri="{FF2B5EF4-FFF2-40B4-BE49-F238E27FC236}">
                <a16:creationId xmlns:a16="http://schemas.microsoft.com/office/drawing/2014/main" id="{DC4A4416-6786-C458-F7E1-9CCBC8FAACF0}"/>
              </a:ext>
            </a:extLst>
          </p:cNvPr>
          <p:cNvSpPr>
            <a:spLocks noGrp="1"/>
          </p:cNvSpPr>
          <p:nvPr>
            <p:ph type="body" idx="1"/>
          </p:nvPr>
        </p:nvSpPr>
        <p:spPr>
          <a:xfrm>
            <a:off x="831850" y="4598341"/>
            <a:ext cx="10515600" cy="941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083CEAC-8E1D-B6F5-901F-74CB195354B4}"/>
              </a:ext>
            </a:extLst>
          </p:cNvPr>
          <p:cNvSpPr>
            <a:spLocks noGrp="1"/>
          </p:cNvSpPr>
          <p:nvPr>
            <p:ph type="dt" sz="half" idx="10"/>
          </p:nvPr>
        </p:nvSpPr>
        <p:spPr/>
        <p:txBody>
          <a:bodyPr/>
          <a:lstStyle/>
          <a:p>
            <a:r>
              <a:rPr lang="fi-FI"/>
              <a:t>14.11.2022</a:t>
            </a:r>
          </a:p>
        </p:txBody>
      </p:sp>
      <p:sp>
        <p:nvSpPr>
          <p:cNvPr id="5" name="Footer Placeholder 4">
            <a:extLst>
              <a:ext uri="{FF2B5EF4-FFF2-40B4-BE49-F238E27FC236}">
                <a16:creationId xmlns:a16="http://schemas.microsoft.com/office/drawing/2014/main" id="{89333806-E402-52A9-2398-E4098A83935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ACCA97E-6F78-7B4A-D99D-901360936435}"/>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291777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F84D-B461-09BD-D5C0-15DA48A36DEF}"/>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CF1D690C-60F1-5A57-1BC0-4DFEAB9F6BA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a:extLst>
              <a:ext uri="{FF2B5EF4-FFF2-40B4-BE49-F238E27FC236}">
                <a16:creationId xmlns:a16="http://schemas.microsoft.com/office/drawing/2014/main" id="{1385CAB1-E511-D2DC-2AED-CC4DF30A1856}"/>
              </a:ext>
            </a:extLst>
          </p:cNvPr>
          <p:cNvSpPr>
            <a:spLocks noGrp="1"/>
          </p:cNvSpPr>
          <p:nvPr>
            <p:ph sz="half" idx="2"/>
          </p:nvPr>
        </p:nvSpPr>
        <p:spPr>
          <a:xfrm>
            <a:off x="6172200" y="1825625"/>
            <a:ext cx="5181600" cy="373179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2B06DC67-82BD-BA2C-BADD-311EA29BC798}"/>
              </a:ext>
            </a:extLst>
          </p:cNvPr>
          <p:cNvSpPr>
            <a:spLocks noGrp="1"/>
          </p:cNvSpPr>
          <p:nvPr>
            <p:ph type="dt" sz="half" idx="10"/>
          </p:nvPr>
        </p:nvSpPr>
        <p:spPr/>
        <p:txBody>
          <a:bodyPr/>
          <a:lstStyle/>
          <a:p>
            <a:r>
              <a:rPr lang="fi-FI"/>
              <a:t>14.11.2022</a:t>
            </a:r>
          </a:p>
        </p:txBody>
      </p:sp>
      <p:sp>
        <p:nvSpPr>
          <p:cNvPr id="6" name="Footer Placeholder 5">
            <a:extLst>
              <a:ext uri="{FF2B5EF4-FFF2-40B4-BE49-F238E27FC236}">
                <a16:creationId xmlns:a16="http://schemas.microsoft.com/office/drawing/2014/main" id="{DC607453-1C28-76E4-348A-1E469C3FB324}"/>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A4F727BA-5831-C3A1-966A-270EAA96D143}"/>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1557050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B2EB-026A-A87B-F03C-870BF435799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xt Placeholder 2">
            <a:extLst>
              <a:ext uri="{FF2B5EF4-FFF2-40B4-BE49-F238E27FC236}">
                <a16:creationId xmlns:a16="http://schemas.microsoft.com/office/drawing/2014/main" id="{BDE6CD7A-E81A-64E2-2B16-1BF5501C5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89EC9CE7-B0C3-99C6-B257-39289CA2EDC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a:extLst>
              <a:ext uri="{FF2B5EF4-FFF2-40B4-BE49-F238E27FC236}">
                <a16:creationId xmlns:a16="http://schemas.microsoft.com/office/drawing/2014/main" id="{61258C47-0299-9B3E-960B-3BC7CFDBCC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25F80584-45E5-5701-6031-93052486B890}"/>
              </a:ext>
            </a:extLst>
          </p:cNvPr>
          <p:cNvSpPr>
            <a:spLocks noGrp="1"/>
          </p:cNvSpPr>
          <p:nvPr>
            <p:ph sz="quarter" idx="4"/>
          </p:nvPr>
        </p:nvSpPr>
        <p:spPr>
          <a:xfrm>
            <a:off x="6172200" y="2505075"/>
            <a:ext cx="5183188" cy="30368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9ADAC03C-9727-E448-948B-494498E03272}"/>
              </a:ext>
            </a:extLst>
          </p:cNvPr>
          <p:cNvSpPr>
            <a:spLocks noGrp="1"/>
          </p:cNvSpPr>
          <p:nvPr>
            <p:ph type="dt" sz="half" idx="10"/>
          </p:nvPr>
        </p:nvSpPr>
        <p:spPr/>
        <p:txBody>
          <a:bodyPr/>
          <a:lstStyle/>
          <a:p>
            <a:r>
              <a:rPr lang="fi-FI"/>
              <a:t>14.11.2022</a:t>
            </a:r>
          </a:p>
        </p:txBody>
      </p:sp>
      <p:sp>
        <p:nvSpPr>
          <p:cNvPr id="8" name="Footer Placeholder 7">
            <a:extLst>
              <a:ext uri="{FF2B5EF4-FFF2-40B4-BE49-F238E27FC236}">
                <a16:creationId xmlns:a16="http://schemas.microsoft.com/office/drawing/2014/main" id="{45C1398D-63E1-AAFF-A774-3767C0C1B46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40713A4E-EB8A-F56C-7372-0C20D6F13FAA}"/>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6030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2B80-D9CD-EA47-A58E-B78657C66505}"/>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992E2B2C-22AE-2FA6-9FD0-05ABA640F97C}"/>
              </a:ext>
            </a:extLst>
          </p:cNvPr>
          <p:cNvSpPr>
            <a:spLocks noGrp="1"/>
          </p:cNvSpPr>
          <p:nvPr>
            <p:ph type="dt" sz="half" idx="10"/>
          </p:nvPr>
        </p:nvSpPr>
        <p:spPr/>
        <p:txBody>
          <a:bodyPr/>
          <a:lstStyle/>
          <a:p>
            <a:r>
              <a:rPr lang="fi-FI"/>
              <a:t>14.11.2022</a:t>
            </a:r>
          </a:p>
        </p:txBody>
      </p:sp>
      <p:sp>
        <p:nvSpPr>
          <p:cNvPr id="4" name="Footer Placeholder 3">
            <a:extLst>
              <a:ext uri="{FF2B5EF4-FFF2-40B4-BE49-F238E27FC236}">
                <a16:creationId xmlns:a16="http://schemas.microsoft.com/office/drawing/2014/main" id="{42C5F4E7-0190-CF88-CA32-FA350D3893FD}"/>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BFE0E5C3-D54F-4000-722B-C11B0755D411}"/>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174486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BC4E6-4428-41C8-1D5B-CAA662014C9F}"/>
              </a:ext>
            </a:extLst>
          </p:cNvPr>
          <p:cNvSpPr>
            <a:spLocks noGrp="1"/>
          </p:cNvSpPr>
          <p:nvPr>
            <p:ph type="dt" sz="half" idx="10"/>
          </p:nvPr>
        </p:nvSpPr>
        <p:spPr/>
        <p:txBody>
          <a:bodyPr/>
          <a:lstStyle/>
          <a:p>
            <a:r>
              <a:rPr lang="fi-FI"/>
              <a:t>14.11.2022</a:t>
            </a:r>
          </a:p>
        </p:txBody>
      </p:sp>
      <p:sp>
        <p:nvSpPr>
          <p:cNvPr id="3" name="Footer Placeholder 2">
            <a:extLst>
              <a:ext uri="{FF2B5EF4-FFF2-40B4-BE49-F238E27FC236}">
                <a16:creationId xmlns:a16="http://schemas.microsoft.com/office/drawing/2014/main" id="{81E3C05A-2227-6FD4-8744-01574F98F501}"/>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ACC7327-0DA9-4BD4-F43B-4D65090A3906}"/>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6481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87F9-7456-315A-0E29-57188F43AAE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Content Placeholder 2">
            <a:extLst>
              <a:ext uri="{FF2B5EF4-FFF2-40B4-BE49-F238E27FC236}">
                <a16:creationId xmlns:a16="http://schemas.microsoft.com/office/drawing/2014/main" id="{5E71136D-AD0F-AE91-7F4D-76147B790BD5}"/>
              </a:ext>
            </a:extLst>
          </p:cNvPr>
          <p:cNvSpPr>
            <a:spLocks noGrp="1"/>
          </p:cNvSpPr>
          <p:nvPr>
            <p:ph idx="1"/>
          </p:nvPr>
        </p:nvSpPr>
        <p:spPr>
          <a:xfrm>
            <a:off x="5183188" y="987426"/>
            <a:ext cx="6172200" cy="45877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xt Placeholder 3">
            <a:extLst>
              <a:ext uri="{FF2B5EF4-FFF2-40B4-BE49-F238E27FC236}">
                <a16:creationId xmlns:a16="http://schemas.microsoft.com/office/drawing/2014/main" id="{B57D4762-4598-FA2D-47E9-152302EF8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6BEC9979-DE40-A9BE-2512-27BEDE9DA08B}"/>
              </a:ext>
            </a:extLst>
          </p:cNvPr>
          <p:cNvSpPr>
            <a:spLocks noGrp="1"/>
          </p:cNvSpPr>
          <p:nvPr>
            <p:ph type="dt" sz="half" idx="10"/>
          </p:nvPr>
        </p:nvSpPr>
        <p:spPr/>
        <p:txBody>
          <a:bodyPr/>
          <a:lstStyle/>
          <a:p>
            <a:r>
              <a:rPr lang="fi-FI"/>
              <a:t>14.11.2022</a:t>
            </a:r>
          </a:p>
        </p:txBody>
      </p:sp>
      <p:sp>
        <p:nvSpPr>
          <p:cNvPr id="6" name="Footer Placeholder 5">
            <a:extLst>
              <a:ext uri="{FF2B5EF4-FFF2-40B4-BE49-F238E27FC236}">
                <a16:creationId xmlns:a16="http://schemas.microsoft.com/office/drawing/2014/main" id="{623A688C-36A7-7BAF-A454-B07FCAE821B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6ABC9B4-F450-7BC3-EB08-E05C196D87BA}"/>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3641516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CFF7-3A9C-AD74-F4EC-D8D9175E0EB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Picture Placeholder 2">
            <a:extLst>
              <a:ext uri="{FF2B5EF4-FFF2-40B4-BE49-F238E27FC236}">
                <a16:creationId xmlns:a16="http://schemas.microsoft.com/office/drawing/2014/main" id="{BBE28591-FC18-DAD2-9E73-7ADE8E826F5A}"/>
              </a:ext>
            </a:extLst>
          </p:cNvPr>
          <p:cNvSpPr>
            <a:spLocks noGrp="1"/>
          </p:cNvSpPr>
          <p:nvPr>
            <p:ph type="pic" idx="1"/>
          </p:nvPr>
        </p:nvSpPr>
        <p:spPr>
          <a:xfrm>
            <a:off x="5183188" y="987425"/>
            <a:ext cx="6172200" cy="46055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xt Placeholder 3">
            <a:extLst>
              <a:ext uri="{FF2B5EF4-FFF2-40B4-BE49-F238E27FC236}">
                <a16:creationId xmlns:a16="http://schemas.microsoft.com/office/drawing/2014/main" id="{C4BC2509-A2BD-1274-D7B2-79BA73937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4D69C344-1199-E939-FE35-9E23522686E8}"/>
              </a:ext>
            </a:extLst>
          </p:cNvPr>
          <p:cNvSpPr>
            <a:spLocks noGrp="1"/>
          </p:cNvSpPr>
          <p:nvPr>
            <p:ph type="dt" sz="half" idx="10"/>
          </p:nvPr>
        </p:nvSpPr>
        <p:spPr/>
        <p:txBody>
          <a:bodyPr/>
          <a:lstStyle/>
          <a:p>
            <a:r>
              <a:rPr lang="fi-FI"/>
              <a:t>14.11.2022</a:t>
            </a:r>
          </a:p>
        </p:txBody>
      </p:sp>
      <p:sp>
        <p:nvSpPr>
          <p:cNvPr id="6" name="Footer Placeholder 5">
            <a:extLst>
              <a:ext uri="{FF2B5EF4-FFF2-40B4-BE49-F238E27FC236}">
                <a16:creationId xmlns:a16="http://schemas.microsoft.com/office/drawing/2014/main" id="{DBA303AA-6FBA-8F3A-115D-1A554D425EF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93A8A69-D210-9CCA-0E14-C0CE7E9D9EB8}"/>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408592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E48591-B3A8-4E81-912D-E0728F02C41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AA600B5-3458-B93F-4F88-D317A9BF27AB}"/>
              </a:ext>
            </a:extLst>
          </p:cNvPr>
          <p:cNvSpPr>
            <a:spLocks noGrp="1"/>
          </p:cNvSpPr>
          <p:nvPr>
            <p:ph type="dt" sz="half" idx="10"/>
          </p:nvPr>
        </p:nvSpPr>
        <p:spPr/>
        <p:txBody>
          <a:bodyPr/>
          <a:lstStyle/>
          <a:p>
            <a:r>
              <a:rPr lang="fi-FI"/>
              <a:t>14.11.2022</a:t>
            </a:r>
          </a:p>
        </p:txBody>
      </p:sp>
      <p:sp>
        <p:nvSpPr>
          <p:cNvPr id="4" name="Alatunnisteen paikkamerkki 3">
            <a:extLst>
              <a:ext uri="{FF2B5EF4-FFF2-40B4-BE49-F238E27FC236}">
                <a16:creationId xmlns:a16="http://schemas.microsoft.com/office/drawing/2014/main" id="{1E0E116D-39E7-BCE7-FCD7-59CD908E75F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9296AB4-A474-C05B-8F31-12545F4FC8AF}"/>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3298212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dia ja kuv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63E3FD7E-C80A-4707-A8E9-4134DF91F3FF}"/>
              </a:ext>
            </a:extLst>
          </p:cNvPr>
          <p:cNvSpPr>
            <a:spLocks noGrp="1"/>
          </p:cNvSpPr>
          <p:nvPr>
            <p:ph type="pic" sz="quarter" idx="10"/>
          </p:nvPr>
        </p:nvSpPr>
        <p:spPr>
          <a:xfrm>
            <a:off x="0" y="0"/>
            <a:ext cx="12192000" cy="6858000"/>
          </a:xfrm>
          <a:noFill/>
        </p:spPr>
        <p:txBody>
          <a:bodyPr rtlCol="0"/>
          <a:lstStyle>
            <a:lvl1pPr>
              <a:buNone/>
              <a:defRPr>
                <a:solidFill>
                  <a:schemeClr val="bg1"/>
                </a:solidFill>
              </a:defRPr>
            </a:lvl1pPr>
          </a:lstStyle>
          <a:p>
            <a:pPr rtl="0"/>
            <a:r>
              <a:rPr lang="fi-FI" noProof="0"/>
              <a:t>Lisää kuva napsauttamalla kuvaketta</a:t>
            </a:r>
          </a:p>
        </p:txBody>
      </p:sp>
      <p:sp>
        <p:nvSpPr>
          <p:cNvPr id="10" name="Otsikko 9">
            <a:extLst>
              <a:ext uri="{FF2B5EF4-FFF2-40B4-BE49-F238E27FC236}">
                <a16:creationId xmlns:a16="http://schemas.microsoft.com/office/drawing/2014/main" id="{10EC23F5-CD2E-4207-A4E6-73BDFF74D868}"/>
              </a:ext>
            </a:extLst>
          </p:cNvPr>
          <p:cNvSpPr>
            <a:spLocks noGrp="1"/>
          </p:cNvSpPr>
          <p:nvPr>
            <p:ph type="title" hasCustomPrompt="1"/>
          </p:nvPr>
        </p:nvSpPr>
        <p:spPr>
          <a:xfrm>
            <a:off x="698237"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fi-FI" noProof="0"/>
              <a:t>Muokkaa otsikon perustyyliä napsauttamalla</a:t>
            </a:r>
          </a:p>
        </p:txBody>
      </p:sp>
      <p:sp>
        <p:nvSpPr>
          <p:cNvPr id="2" name="Päivämäärän paikkamerkki 2">
            <a:extLst>
              <a:ext uri="{FF2B5EF4-FFF2-40B4-BE49-F238E27FC236}">
                <a16:creationId xmlns:a16="http://schemas.microsoft.com/office/drawing/2014/main" id="{0E420C12-3192-F6CD-3535-1856D53F9264}"/>
              </a:ext>
            </a:extLst>
          </p:cNvPr>
          <p:cNvSpPr>
            <a:spLocks noGrp="1"/>
          </p:cNvSpPr>
          <p:nvPr>
            <p:ph type="dt" sz="half" idx="14"/>
          </p:nvPr>
        </p:nvSpPr>
        <p:spPr>
          <a:xfrm>
            <a:off x="838200" y="6356350"/>
            <a:ext cx="2743200" cy="365125"/>
          </a:xfrm>
        </p:spPr>
        <p:txBody>
          <a:bodyPr rtlCol="0"/>
          <a:lstStyle>
            <a:lvl1pPr>
              <a:defRPr>
                <a:latin typeface="+mn-lt"/>
              </a:defRPr>
            </a:lvl1pPr>
          </a:lstStyle>
          <a:p>
            <a:pPr rtl="0">
              <a:defRPr/>
            </a:pPr>
            <a:r>
              <a:rPr lang="fi-FI" noProof="0">
                <a:solidFill>
                  <a:prstClr val="black">
                    <a:tint val="75000"/>
                  </a:prstClr>
                </a:solidFill>
              </a:rPr>
              <a:t>14.11.2022</a:t>
            </a:r>
          </a:p>
        </p:txBody>
      </p:sp>
      <p:sp>
        <p:nvSpPr>
          <p:cNvPr id="5" name="Alatunnisteen paikkamerkki 3">
            <a:extLst>
              <a:ext uri="{FF2B5EF4-FFF2-40B4-BE49-F238E27FC236}">
                <a16:creationId xmlns:a16="http://schemas.microsoft.com/office/drawing/2014/main" id="{7845B297-8BF3-041D-08D8-3E528D987DFD}"/>
              </a:ext>
            </a:extLst>
          </p:cNvPr>
          <p:cNvSpPr>
            <a:spLocks noGrp="1"/>
          </p:cNvSpPr>
          <p:nvPr>
            <p:ph type="ftr" sz="quarter" idx="11"/>
          </p:nvPr>
        </p:nvSpPr>
        <p:spPr>
          <a:xfrm>
            <a:off x="4038600" y="6356350"/>
            <a:ext cx="4114800" cy="365125"/>
          </a:xfrm>
        </p:spPr>
        <p:txBody>
          <a:bodyPr rtlCol="0"/>
          <a:lstStyle>
            <a:lvl1pPr>
              <a:defRPr>
                <a:latin typeface="+mn-lt"/>
              </a:defRPr>
            </a:lvl1pPr>
          </a:lstStyle>
          <a:p>
            <a:pPr rtl="0">
              <a:defRPr/>
            </a:pPr>
            <a:endParaRPr lang="fi-FI" noProof="0">
              <a:solidFill>
                <a:prstClr val="black">
                  <a:tint val="75000"/>
                </a:prstClr>
              </a:solidFill>
            </a:endParaRPr>
          </a:p>
        </p:txBody>
      </p:sp>
      <p:sp>
        <p:nvSpPr>
          <p:cNvPr id="7" name="Dian numeron paikkamerkki 4">
            <a:extLst>
              <a:ext uri="{FF2B5EF4-FFF2-40B4-BE49-F238E27FC236}">
                <a16:creationId xmlns:a16="http://schemas.microsoft.com/office/drawing/2014/main" id="{D30AA492-9583-FD03-9A5C-74D8B7536868}"/>
              </a:ext>
            </a:extLst>
          </p:cNvPr>
          <p:cNvSpPr>
            <a:spLocks noGrp="1"/>
          </p:cNvSpPr>
          <p:nvPr>
            <p:ph type="sldNum" sz="quarter" idx="12"/>
          </p:nvPr>
        </p:nvSpPr>
        <p:spPr>
          <a:xfrm>
            <a:off x="8610600" y="6356350"/>
            <a:ext cx="2743200" cy="365125"/>
          </a:xfrm>
        </p:spPr>
        <p:txBody>
          <a:bodyPr rtlCol="0"/>
          <a:lstStyle>
            <a:lvl1pPr>
              <a:defRPr>
                <a:latin typeface="+mn-lt"/>
              </a:defRPr>
            </a:lvl1pPr>
          </a:lstStyle>
          <a:p>
            <a:pPr rtl="0">
              <a:defRPr/>
            </a:pPr>
            <a:fld id="{D76B855D-E9CC-4FF8-AD85-6CDC7B89A0DE}" type="slidenum">
              <a:rPr lang="fi-FI" noProof="0" smtClean="0">
                <a:solidFill>
                  <a:prstClr val="black">
                    <a:tint val="75000"/>
                  </a:prstClr>
                </a:solidFill>
              </a:rPr>
              <a:pPr rtl="0">
                <a:defRPr/>
              </a:pPr>
              <a:t>‹#›</a:t>
            </a:fld>
            <a:endParaRPr lang="fi-FI" noProof="0">
              <a:solidFill>
                <a:prstClr val="black">
                  <a:tint val="75000"/>
                </a:prstClr>
              </a:solidFill>
            </a:endParaRPr>
          </a:p>
        </p:txBody>
      </p:sp>
    </p:spTree>
    <p:extLst>
      <p:ext uri="{BB962C8B-B14F-4D97-AF65-F5344CB8AC3E}">
        <p14:creationId xmlns:p14="http://schemas.microsoft.com/office/powerpoint/2010/main" val="310855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CDABDA-81D6-57D3-476B-7125E1975FFD}"/>
              </a:ext>
            </a:extLst>
          </p:cNvPr>
          <p:cNvSpPr>
            <a:spLocks noGrp="1"/>
          </p:cNvSpPr>
          <p:nvPr>
            <p:ph type="ctrTitle"/>
          </p:nvPr>
        </p:nvSpPr>
        <p:spPr>
          <a:xfrm>
            <a:off x="1532792" y="2546717"/>
            <a:ext cx="9144000" cy="2387600"/>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BF046F4-6973-0C4E-2173-C9046B57400F}"/>
              </a:ext>
            </a:extLst>
          </p:cNvPr>
          <p:cNvSpPr>
            <a:spLocks noGrp="1"/>
          </p:cNvSpPr>
          <p:nvPr>
            <p:ph type="subTitle" idx="1"/>
          </p:nvPr>
        </p:nvSpPr>
        <p:spPr>
          <a:xfrm>
            <a:off x="1524000" y="5073161"/>
            <a:ext cx="9144000" cy="114299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B6EA2FF7-A754-8DBB-CA40-459B8C736BF6}"/>
              </a:ext>
            </a:extLst>
          </p:cNvPr>
          <p:cNvSpPr>
            <a:spLocks noGrp="1"/>
          </p:cNvSpPr>
          <p:nvPr>
            <p:ph type="dt" sz="half" idx="10"/>
          </p:nvPr>
        </p:nvSpPr>
        <p:spPr/>
        <p:txBody>
          <a:bodyPr/>
          <a:lstStyle/>
          <a:p>
            <a:r>
              <a:rPr lang="fi-FI"/>
              <a:t>14.11.2022</a:t>
            </a:r>
          </a:p>
        </p:txBody>
      </p:sp>
      <p:sp>
        <p:nvSpPr>
          <p:cNvPr id="5" name="Alatunnisteen paikkamerkki 4">
            <a:extLst>
              <a:ext uri="{FF2B5EF4-FFF2-40B4-BE49-F238E27FC236}">
                <a16:creationId xmlns:a16="http://schemas.microsoft.com/office/drawing/2014/main" id="{60BAB706-BE68-1982-3D43-DD10B96520E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B460A5D-7BD2-F209-9A34-9120B4EF2563}"/>
              </a:ext>
            </a:extLst>
          </p:cNvPr>
          <p:cNvSpPr>
            <a:spLocks noGrp="1"/>
          </p:cNvSpPr>
          <p:nvPr>
            <p:ph type="sldNum" sz="quarter" idx="12"/>
          </p:nvPr>
        </p:nvSpPr>
        <p:spPr/>
        <p:txBody>
          <a:bodyPr/>
          <a:lstStyle/>
          <a:p>
            <a:fld id="{28574E1F-EF43-49CD-A804-1341D6002123}" type="slidenum">
              <a:rPr lang="fi-FI" smtClean="0"/>
              <a:t>‹#›</a:t>
            </a:fld>
            <a:endParaRPr lang="fi-FI"/>
          </a:p>
        </p:txBody>
      </p:sp>
    </p:spTree>
    <p:extLst>
      <p:ext uri="{BB962C8B-B14F-4D97-AF65-F5344CB8AC3E}">
        <p14:creationId xmlns:p14="http://schemas.microsoft.com/office/powerpoint/2010/main" val="4266318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sisältö sekä 2 keskikokoista kuva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5733656" cy="4829695"/>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fi-FI" noProof="0"/>
              <a:t>Lisää kuva napsauttamalla kuvaketta</a:t>
            </a:r>
          </a:p>
        </p:txBody>
      </p:sp>
      <p:sp>
        <p:nvSpPr>
          <p:cNvPr id="2" name="Otsikko 1">
            <a:extLst>
              <a:ext uri="{FF2B5EF4-FFF2-40B4-BE49-F238E27FC236}">
                <a16:creationId xmlns:a16="http://schemas.microsoft.com/office/drawing/2014/main" id="{E0E11BF3-02E8-4EB7-818E-652B82CF2C9D}"/>
              </a:ext>
            </a:extLst>
          </p:cNvPr>
          <p:cNvSpPr>
            <a:spLocks noGrp="1"/>
          </p:cNvSpPr>
          <p:nvPr>
            <p:ph type="title" hasCustomPrompt="1"/>
          </p:nvPr>
        </p:nvSpPr>
        <p:spPr>
          <a:xfrm>
            <a:off x="841248" y="365760"/>
            <a:ext cx="5120640" cy="1325880"/>
          </a:xfrm>
        </p:spPr>
        <p:txBody>
          <a:bodyPr rtlCol="0"/>
          <a:lstStyle/>
          <a:p>
            <a:pPr rtl="0"/>
            <a:r>
              <a:rPr lang="fi-FI" noProof="0"/>
              <a:t>Muokkaa otsikon perustyyliä napsauttamalla</a:t>
            </a:r>
          </a:p>
        </p:txBody>
      </p:sp>
      <p:sp>
        <p:nvSpPr>
          <p:cNvPr id="3" name="Päivämäärän paikkamerkki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fi-FI" noProof="0">
                <a:solidFill>
                  <a:prstClr val="black">
                    <a:tint val="75000"/>
                  </a:prstClr>
                </a:solidFill>
              </a:rPr>
              <a:t>14.11.2022</a:t>
            </a:r>
          </a:p>
        </p:txBody>
      </p:sp>
      <p:sp>
        <p:nvSpPr>
          <p:cNvPr id="4" name="Alatunnisteen paikkamerkki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endParaRPr lang="fi-FI" noProof="0">
              <a:solidFill>
                <a:prstClr val="black">
                  <a:tint val="75000"/>
                </a:prstClr>
              </a:solidFill>
            </a:endParaRPr>
          </a:p>
        </p:txBody>
      </p:sp>
      <p:sp>
        <p:nvSpPr>
          <p:cNvPr id="5" name="Dian numeron paikkamerkki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fi-FI" noProof="0" smtClean="0">
                <a:solidFill>
                  <a:prstClr val="black">
                    <a:tint val="75000"/>
                  </a:prstClr>
                </a:solidFill>
              </a:rPr>
              <a:pPr rtl="0">
                <a:defRPr/>
              </a:pPr>
              <a:t>‹#›</a:t>
            </a:fld>
            <a:endParaRPr lang="fi-FI" noProof="0">
              <a:solidFill>
                <a:prstClr val="black">
                  <a:tint val="75000"/>
                </a:prstClr>
              </a:solidFill>
            </a:endParaRPr>
          </a:p>
        </p:txBody>
      </p:sp>
      <p:sp>
        <p:nvSpPr>
          <p:cNvPr id="8" name="Sisällön paikkamerkki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vl1pPr>
            <a:lvl2pPr marL="228600">
              <a:defRPr/>
            </a:lvl2pPr>
            <a:lvl3pPr marL="457200">
              <a:defRPr/>
            </a:lvl3pPr>
            <a:lvl4pPr marL="685800">
              <a:defRPr/>
            </a:lvl4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p:txBody>
      </p:sp>
    </p:spTree>
    <p:extLst>
      <p:ext uri="{BB962C8B-B14F-4D97-AF65-F5344CB8AC3E}">
        <p14:creationId xmlns:p14="http://schemas.microsoft.com/office/powerpoint/2010/main" val="3211822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E11BF3-02E8-4EB7-818E-652B82CF2C9D}"/>
              </a:ext>
            </a:extLst>
          </p:cNvPr>
          <p:cNvSpPr>
            <a:spLocks noGrp="1"/>
          </p:cNvSpPr>
          <p:nvPr>
            <p:ph type="title" hasCustomPrompt="1"/>
          </p:nvPr>
        </p:nvSpPr>
        <p:spPr/>
        <p:txBody>
          <a:bodyPr rtlCol="0"/>
          <a:lstStyle/>
          <a:p>
            <a:pPr rtl="0"/>
            <a:r>
              <a:rPr lang="fi-FI" noProof="0"/>
              <a:t>Muokkaa otsikon perustyyliä napsauttamalla</a:t>
            </a:r>
          </a:p>
        </p:txBody>
      </p:sp>
      <p:sp>
        <p:nvSpPr>
          <p:cNvPr id="3" name="Päivämäärän paikkamerkki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fi-FI" noProof="0">
                <a:solidFill>
                  <a:prstClr val="black">
                    <a:tint val="75000"/>
                  </a:prstClr>
                </a:solidFill>
              </a:rPr>
              <a:t>14.11.2022</a:t>
            </a:r>
          </a:p>
        </p:txBody>
      </p:sp>
      <p:sp>
        <p:nvSpPr>
          <p:cNvPr id="4" name="Alatunnisteen paikkamerkki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endParaRPr lang="fi-FI" noProof="0">
              <a:solidFill>
                <a:prstClr val="black">
                  <a:tint val="75000"/>
                </a:prstClr>
              </a:solidFill>
            </a:endParaRPr>
          </a:p>
        </p:txBody>
      </p:sp>
      <p:sp>
        <p:nvSpPr>
          <p:cNvPr id="5" name="Dian numeron paikkamerkki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fi-FI" noProof="0" smtClean="0">
                <a:solidFill>
                  <a:prstClr val="black">
                    <a:tint val="75000"/>
                  </a:prstClr>
                </a:solidFill>
              </a:rPr>
              <a:pPr rtl="0">
                <a:defRPr/>
              </a:pPr>
              <a:t>‹#›</a:t>
            </a:fld>
            <a:endParaRPr lang="fi-FI" noProof="0">
              <a:solidFill>
                <a:prstClr val="black">
                  <a:tint val="75000"/>
                </a:prstClr>
              </a:solidFill>
            </a:endParaRPr>
          </a:p>
        </p:txBody>
      </p:sp>
      <p:sp>
        <p:nvSpPr>
          <p:cNvPr id="8" name="Sisällön paikkamerkki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3037671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E6DC89-7663-2B9E-7560-530C2102583F}"/>
              </a:ext>
            </a:extLst>
          </p:cNvPr>
          <p:cNvSpPr>
            <a:spLocks noGrp="1"/>
          </p:cNvSpPr>
          <p:nvPr>
            <p:ph type="ctrTitle"/>
          </p:nvPr>
        </p:nvSpPr>
        <p:spPr>
          <a:xfrm>
            <a:off x="1524000" y="1992804"/>
            <a:ext cx="9144000" cy="2387600"/>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EE3A3BA-4A91-69E4-B2C2-36C4FB258CB8}"/>
              </a:ext>
            </a:extLst>
          </p:cNvPr>
          <p:cNvSpPr>
            <a:spLocks noGrp="1"/>
          </p:cNvSpPr>
          <p:nvPr>
            <p:ph type="subTitle" idx="1"/>
          </p:nvPr>
        </p:nvSpPr>
        <p:spPr>
          <a:xfrm>
            <a:off x="1524000" y="4472479"/>
            <a:ext cx="9144000" cy="133923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A5C89736-F95F-45AF-3C9C-BEB5D77073AA}"/>
              </a:ext>
            </a:extLst>
          </p:cNvPr>
          <p:cNvSpPr>
            <a:spLocks noGrp="1"/>
          </p:cNvSpPr>
          <p:nvPr>
            <p:ph type="dt" sz="half" idx="10"/>
          </p:nvPr>
        </p:nvSpPr>
        <p:spPr/>
        <p:txBody>
          <a:bodyPr/>
          <a:lstStyle/>
          <a:p>
            <a:fld id="{594CCA56-EE64-4B44-ADA5-4283D09486DD}" type="datetimeFigureOut">
              <a:rPr lang="fi-FI" smtClean="0"/>
              <a:t>8.2.2024</a:t>
            </a:fld>
            <a:endParaRPr lang="fi-FI"/>
          </a:p>
        </p:txBody>
      </p:sp>
      <p:sp>
        <p:nvSpPr>
          <p:cNvPr id="5" name="Alatunnisteen paikkamerkki 4">
            <a:extLst>
              <a:ext uri="{FF2B5EF4-FFF2-40B4-BE49-F238E27FC236}">
                <a16:creationId xmlns:a16="http://schemas.microsoft.com/office/drawing/2014/main" id="{D983F3A5-CB11-533F-EC56-E18754744A6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317435B-820D-8038-F5C0-704462ABD09C}"/>
              </a:ext>
            </a:extLst>
          </p:cNvPr>
          <p:cNvSpPr>
            <a:spLocks noGrp="1"/>
          </p:cNvSpPr>
          <p:nvPr>
            <p:ph type="sldNum" sz="quarter" idx="12"/>
          </p:nvPr>
        </p:nvSpPr>
        <p:spPr/>
        <p:txBody>
          <a:bodyPr/>
          <a:lstStyle/>
          <a:p>
            <a:fld id="{EF9F6179-C2EA-4482-B2AD-4218DBA36FFE}" type="slidenum">
              <a:rPr lang="fi-FI" smtClean="0"/>
              <a:t>‹#›</a:t>
            </a:fld>
            <a:endParaRPr lang="fi-FI"/>
          </a:p>
        </p:txBody>
      </p:sp>
    </p:spTree>
    <p:extLst>
      <p:ext uri="{BB962C8B-B14F-4D97-AF65-F5344CB8AC3E}">
        <p14:creationId xmlns:p14="http://schemas.microsoft.com/office/powerpoint/2010/main" val="3425639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EDAD-551C-632C-A40E-C965A150F5F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Subtitle 2">
            <a:extLst>
              <a:ext uri="{FF2B5EF4-FFF2-40B4-BE49-F238E27FC236}">
                <a16:creationId xmlns:a16="http://schemas.microsoft.com/office/drawing/2014/main" id="{AB6CE355-EB99-9F4B-B3AC-4F6300FB7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Date Placeholder 3">
            <a:extLst>
              <a:ext uri="{FF2B5EF4-FFF2-40B4-BE49-F238E27FC236}">
                <a16:creationId xmlns:a16="http://schemas.microsoft.com/office/drawing/2014/main" id="{5B58C17F-90F9-3AE3-05AF-EB6E4742CA64}"/>
              </a:ext>
            </a:extLst>
          </p:cNvPr>
          <p:cNvSpPr>
            <a:spLocks noGrp="1"/>
          </p:cNvSpPr>
          <p:nvPr>
            <p:ph type="dt" sz="half" idx="10"/>
          </p:nvPr>
        </p:nvSpPr>
        <p:spPr/>
        <p:txBody>
          <a:bodyPr/>
          <a:lstStyle/>
          <a:p>
            <a:fld id="{E3D531DB-EFB9-46EE-A54A-12A29C7E48FD}" type="datetimeFigureOut">
              <a:rPr lang="fi-FI" smtClean="0"/>
              <a:t>8.2.2024</a:t>
            </a:fld>
            <a:endParaRPr lang="fi-FI"/>
          </a:p>
        </p:txBody>
      </p:sp>
      <p:sp>
        <p:nvSpPr>
          <p:cNvPr id="5" name="Footer Placeholder 4">
            <a:extLst>
              <a:ext uri="{FF2B5EF4-FFF2-40B4-BE49-F238E27FC236}">
                <a16:creationId xmlns:a16="http://schemas.microsoft.com/office/drawing/2014/main" id="{A7A656EF-F2DF-B966-AF07-CB794DB3D9F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C2C8619-4BD5-606D-F95A-38BFA947D66D}"/>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3352665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FDF6-EABB-B754-694E-54B1C2C21001}"/>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726A9AB2-E178-1F37-38D7-C836CFCF942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890D25CC-897A-E750-0604-F6D4E61656B0}"/>
              </a:ext>
            </a:extLst>
          </p:cNvPr>
          <p:cNvSpPr>
            <a:spLocks noGrp="1"/>
          </p:cNvSpPr>
          <p:nvPr>
            <p:ph type="dt" sz="half" idx="10"/>
          </p:nvPr>
        </p:nvSpPr>
        <p:spPr/>
        <p:txBody>
          <a:bodyPr/>
          <a:lstStyle/>
          <a:p>
            <a:fld id="{E3D531DB-EFB9-46EE-A54A-12A29C7E48FD}" type="datetimeFigureOut">
              <a:rPr lang="fi-FI" smtClean="0"/>
              <a:t>8.2.2024</a:t>
            </a:fld>
            <a:endParaRPr lang="fi-FI"/>
          </a:p>
        </p:txBody>
      </p:sp>
      <p:sp>
        <p:nvSpPr>
          <p:cNvPr id="5" name="Footer Placeholder 4">
            <a:extLst>
              <a:ext uri="{FF2B5EF4-FFF2-40B4-BE49-F238E27FC236}">
                <a16:creationId xmlns:a16="http://schemas.microsoft.com/office/drawing/2014/main" id="{FD6179D0-8319-E088-2BE8-ACDC18EDB61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C7B7AA3-0DD9-B3C3-F406-40B694678B72}"/>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1864207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2B7E-B5B6-5704-DF30-FC8E47EE7B1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xt Placeholder 2">
            <a:extLst>
              <a:ext uri="{FF2B5EF4-FFF2-40B4-BE49-F238E27FC236}">
                <a16:creationId xmlns:a16="http://schemas.microsoft.com/office/drawing/2014/main" id="{DC4A4416-6786-C458-F7E1-9CCBC8FAACF0}"/>
              </a:ext>
            </a:extLst>
          </p:cNvPr>
          <p:cNvSpPr>
            <a:spLocks noGrp="1"/>
          </p:cNvSpPr>
          <p:nvPr>
            <p:ph type="body" idx="1"/>
          </p:nvPr>
        </p:nvSpPr>
        <p:spPr>
          <a:xfrm>
            <a:off x="831850" y="4598341"/>
            <a:ext cx="10515600" cy="941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083CEAC-8E1D-B6F5-901F-74CB195354B4}"/>
              </a:ext>
            </a:extLst>
          </p:cNvPr>
          <p:cNvSpPr>
            <a:spLocks noGrp="1"/>
          </p:cNvSpPr>
          <p:nvPr>
            <p:ph type="dt" sz="half" idx="10"/>
          </p:nvPr>
        </p:nvSpPr>
        <p:spPr/>
        <p:txBody>
          <a:bodyPr/>
          <a:lstStyle/>
          <a:p>
            <a:fld id="{E3D531DB-EFB9-46EE-A54A-12A29C7E48FD}" type="datetimeFigureOut">
              <a:rPr lang="fi-FI" smtClean="0"/>
              <a:t>8.2.2024</a:t>
            </a:fld>
            <a:endParaRPr lang="fi-FI"/>
          </a:p>
        </p:txBody>
      </p:sp>
      <p:sp>
        <p:nvSpPr>
          <p:cNvPr id="5" name="Footer Placeholder 4">
            <a:extLst>
              <a:ext uri="{FF2B5EF4-FFF2-40B4-BE49-F238E27FC236}">
                <a16:creationId xmlns:a16="http://schemas.microsoft.com/office/drawing/2014/main" id="{89333806-E402-52A9-2398-E4098A83935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ACCA97E-6F78-7B4A-D99D-901360936435}"/>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3859719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F84D-B461-09BD-D5C0-15DA48A36DEF}"/>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CF1D690C-60F1-5A57-1BC0-4DFEAB9F6BA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a:extLst>
              <a:ext uri="{FF2B5EF4-FFF2-40B4-BE49-F238E27FC236}">
                <a16:creationId xmlns:a16="http://schemas.microsoft.com/office/drawing/2014/main" id="{1385CAB1-E511-D2DC-2AED-CC4DF30A1856}"/>
              </a:ext>
            </a:extLst>
          </p:cNvPr>
          <p:cNvSpPr>
            <a:spLocks noGrp="1"/>
          </p:cNvSpPr>
          <p:nvPr>
            <p:ph sz="half" idx="2"/>
          </p:nvPr>
        </p:nvSpPr>
        <p:spPr>
          <a:xfrm>
            <a:off x="6172200" y="1825625"/>
            <a:ext cx="5181600" cy="373179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2B06DC67-82BD-BA2C-BADD-311EA29BC798}"/>
              </a:ext>
            </a:extLst>
          </p:cNvPr>
          <p:cNvSpPr>
            <a:spLocks noGrp="1"/>
          </p:cNvSpPr>
          <p:nvPr>
            <p:ph type="dt" sz="half" idx="10"/>
          </p:nvPr>
        </p:nvSpPr>
        <p:spPr/>
        <p:txBody>
          <a:bodyPr/>
          <a:lstStyle/>
          <a:p>
            <a:fld id="{E3D531DB-EFB9-46EE-A54A-12A29C7E48FD}" type="datetimeFigureOut">
              <a:rPr lang="fi-FI" smtClean="0"/>
              <a:t>8.2.2024</a:t>
            </a:fld>
            <a:endParaRPr lang="fi-FI"/>
          </a:p>
        </p:txBody>
      </p:sp>
      <p:sp>
        <p:nvSpPr>
          <p:cNvPr id="6" name="Footer Placeholder 5">
            <a:extLst>
              <a:ext uri="{FF2B5EF4-FFF2-40B4-BE49-F238E27FC236}">
                <a16:creationId xmlns:a16="http://schemas.microsoft.com/office/drawing/2014/main" id="{DC607453-1C28-76E4-348A-1E469C3FB324}"/>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A4F727BA-5831-C3A1-966A-270EAA96D143}"/>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3345373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B2EB-026A-A87B-F03C-870BF435799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xt Placeholder 2">
            <a:extLst>
              <a:ext uri="{FF2B5EF4-FFF2-40B4-BE49-F238E27FC236}">
                <a16:creationId xmlns:a16="http://schemas.microsoft.com/office/drawing/2014/main" id="{BDE6CD7A-E81A-64E2-2B16-1BF5501C5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89EC9CE7-B0C3-99C6-B257-39289CA2EDC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a:extLst>
              <a:ext uri="{FF2B5EF4-FFF2-40B4-BE49-F238E27FC236}">
                <a16:creationId xmlns:a16="http://schemas.microsoft.com/office/drawing/2014/main" id="{61258C47-0299-9B3E-960B-3BC7CFDBCC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25F80584-45E5-5701-6031-93052486B890}"/>
              </a:ext>
            </a:extLst>
          </p:cNvPr>
          <p:cNvSpPr>
            <a:spLocks noGrp="1"/>
          </p:cNvSpPr>
          <p:nvPr>
            <p:ph sz="quarter" idx="4"/>
          </p:nvPr>
        </p:nvSpPr>
        <p:spPr>
          <a:xfrm>
            <a:off x="6172200" y="2505075"/>
            <a:ext cx="5183188" cy="30368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9ADAC03C-9727-E448-948B-494498E03272}"/>
              </a:ext>
            </a:extLst>
          </p:cNvPr>
          <p:cNvSpPr>
            <a:spLocks noGrp="1"/>
          </p:cNvSpPr>
          <p:nvPr>
            <p:ph type="dt" sz="half" idx="10"/>
          </p:nvPr>
        </p:nvSpPr>
        <p:spPr/>
        <p:txBody>
          <a:bodyPr/>
          <a:lstStyle/>
          <a:p>
            <a:fld id="{E3D531DB-EFB9-46EE-A54A-12A29C7E48FD}" type="datetimeFigureOut">
              <a:rPr lang="fi-FI" smtClean="0"/>
              <a:t>8.2.2024</a:t>
            </a:fld>
            <a:endParaRPr lang="fi-FI"/>
          </a:p>
        </p:txBody>
      </p:sp>
      <p:sp>
        <p:nvSpPr>
          <p:cNvPr id="8" name="Footer Placeholder 7">
            <a:extLst>
              <a:ext uri="{FF2B5EF4-FFF2-40B4-BE49-F238E27FC236}">
                <a16:creationId xmlns:a16="http://schemas.microsoft.com/office/drawing/2014/main" id="{45C1398D-63E1-AAFF-A774-3767C0C1B46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40713A4E-EB8A-F56C-7372-0C20D6F13FAA}"/>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67907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2B80-D9CD-EA47-A58E-B78657C66505}"/>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992E2B2C-22AE-2FA6-9FD0-05ABA640F97C}"/>
              </a:ext>
            </a:extLst>
          </p:cNvPr>
          <p:cNvSpPr>
            <a:spLocks noGrp="1"/>
          </p:cNvSpPr>
          <p:nvPr>
            <p:ph type="dt" sz="half" idx="10"/>
          </p:nvPr>
        </p:nvSpPr>
        <p:spPr/>
        <p:txBody>
          <a:bodyPr/>
          <a:lstStyle/>
          <a:p>
            <a:fld id="{E3D531DB-EFB9-46EE-A54A-12A29C7E48FD}" type="datetimeFigureOut">
              <a:rPr lang="fi-FI" smtClean="0"/>
              <a:t>8.2.2024</a:t>
            </a:fld>
            <a:endParaRPr lang="fi-FI"/>
          </a:p>
        </p:txBody>
      </p:sp>
      <p:sp>
        <p:nvSpPr>
          <p:cNvPr id="4" name="Footer Placeholder 3">
            <a:extLst>
              <a:ext uri="{FF2B5EF4-FFF2-40B4-BE49-F238E27FC236}">
                <a16:creationId xmlns:a16="http://schemas.microsoft.com/office/drawing/2014/main" id="{42C5F4E7-0190-CF88-CA32-FA350D3893FD}"/>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BFE0E5C3-D54F-4000-722B-C11B0755D411}"/>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1093984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BC4E6-4428-41C8-1D5B-CAA662014C9F}"/>
              </a:ext>
            </a:extLst>
          </p:cNvPr>
          <p:cNvSpPr>
            <a:spLocks noGrp="1"/>
          </p:cNvSpPr>
          <p:nvPr>
            <p:ph type="dt" sz="half" idx="10"/>
          </p:nvPr>
        </p:nvSpPr>
        <p:spPr/>
        <p:txBody>
          <a:bodyPr/>
          <a:lstStyle/>
          <a:p>
            <a:fld id="{E3D531DB-EFB9-46EE-A54A-12A29C7E48FD}" type="datetimeFigureOut">
              <a:rPr lang="fi-FI" smtClean="0"/>
              <a:t>8.2.2024</a:t>
            </a:fld>
            <a:endParaRPr lang="fi-FI"/>
          </a:p>
        </p:txBody>
      </p:sp>
      <p:sp>
        <p:nvSpPr>
          <p:cNvPr id="3" name="Footer Placeholder 2">
            <a:extLst>
              <a:ext uri="{FF2B5EF4-FFF2-40B4-BE49-F238E27FC236}">
                <a16:creationId xmlns:a16="http://schemas.microsoft.com/office/drawing/2014/main" id="{81E3C05A-2227-6FD4-8744-01574F98F501}"/>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ACC7327-0DA9-4BD4-F43B-4D65090A3906}"/>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329307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4156-6F50-2BEB-8FDD-2EA6673CFA59}"/>
              </a:ext>
            </a:extLst>
          </p:cNvPr>
          <p:cNvSpPr>
            <a:spLocks noGrp="1"/>
          </p:cNvSpPr>
          <p:nvPr>
            <p:ph type="ctrTitle"/>
          </p:nvPr>
        </p:nvSpPr>
        <p:spPr>
          <a:xfrm>
            <a:off x="1524000" y="1122363"/>
            <a:ext cx="8721012" cy="2387600"/>
          </a:xfrm>
        </p:spPr>
        <p:txBody>
          <a:bodyPr anchor="b"/>
          <a:lstStyle>
            <a:lvl1pPr algn="ctr">
              <a:defRPr sz="6000">
                <a:latin typeface="Arial" panose="020B0604020202020204" pitchFamily="34" charset="0"/>
                <a:cs typeface="Arial" panose="020B0604020202020204" pitchFamily="34" charset="0"/>
              </a:defRPr>
            </a:lvl1pPr>
          </a:lstStyle>
          <a:p>
            <a:r>
              <a:rPr lang="fi-FI"/>
              <a:t>Muokkaa ots. perustyyl. napsautt.</a:t>
            </a:r>
          </a:p>
        </p:txBody>
      </p:sp>
      <p:sp>
        <p:nvSpPr>
          <p:cNvPr id="3" name="Subtitle 2">
            <a:extLst>
              <a:ext uri="{FF2B5EF4-FFF2-40B4-BE49-F238E27FC236}">
                <a16:creationId xmlns:a16="http://schemas.microsoft.com/office/drawing/2014/main" id="{BCC9555C-5C7F-14B7-8EF6-561D5A26377E}"/>
              </a:ext>
            </a:extLst>
          </p:cNvPr>
          <p:cNvSpPr>
            <a:spLocks noGrp="1"/>
          </p:cNvSpPr>
          <p:nvPr>
            <p:ph type="subTitle" idx="1"/>
          </p:nvPr>
        </p:nvSpPr>
        <p:spPr>
          <a:xfrm>
            <a:off x="1524000" y="3602038"/>
            <a:ext cx="872101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Date Placeholder 3">
            <a:extLst>
              <a:ext uri="{FF2B5EF4-FFF2-40B4-BE49-F238E27FC236}">
                <a16:creationId xmlns:a16="http://schemas.microsoft.com/office/drawing/2014/main" id="{E7E3D935-BA63-EB93-462B-0855EF4B8E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14.11.2022</a:t>
            </a:r>
          </a:p>
        </p:txBody>
      </p:sp>
      <p:sp>
        <p:nvSpPr>
          <p:cNvPr id="5" name="Footer Placeholder 4">
            <a:extLst>
              <a:ext uri="{FF2B5EF4-FFF2-40B4-BE49-F238E27FC236}">
                <a16:creationId xmlns:a16="http://schemas.microsoft.com/office/drawing/2014/main" id="{1D3A9825-B3FD-52D3-F8EB-519DC43FA4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5E153EE-D5DC-9DF1-D379-247B83C2D7A2}"/>
              </a:ext>
            </a:extLst>
          </p:cNvPr>
          <p:cNvSpPr>
            <a:spLocks noGrp="1"/>
          </p:cNvSpPr>
          <p:nvPr>
            <p:ph type="sldNum" sz="quarter" idx="12"/>
          </p:nvPr>
        </p:nvSpPr>
        <p:spPr>
          <a:xfrm>
            <a:off x="8610600" y="6356350"/>
            <a:ext cx="1634412"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3C883-C985-43BE-824C-C5A84FC2DC17}"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EE36BB-C913-4B21-5C54-B0591AE38B37}"/>
              </a:ext>
            </a:extLst>
          </p:cNvPr>
          <p:cNvSpPr/>
          <p:nvPr userDrawn="1"/>
        </p:nvSpPr>
        <p:spPr>
          <a:xfrm>
            <a:off x="10668000" y="0"/>
            <a:ext cx="1524000" cy="6858000"/>
          </a:xfrm>
          <a:prstGeom prst="rect">
            <a:avLst/>
          </a:prstGeom>
          <a:solidFill>
            <a:srgbClr val="33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C96EE91-CCF7-2FFA-D804-C845DA35DB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3312" y="435296"/>
            <a:ext cx="821210" cy="1682752"/>
          </a:xfrm>
          <a:prstGeom prst="rect">
            <a:avLst/>
          </a:prstGeom>
        </p:spPr>
      </p:pic>
    </p:spTree>
    <p:extLst>
      <p:ext uri="{BB962C8B-B14F-4D97-AF65-F5344CB8AC3E}">
        <p14:creationId xmlns:p14="http://schemas.microsoft.com/office/powerpoint/2010/main" val="3908603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87F9-7456-315A-0E29-57188F43AAE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Content Placeholder 2">
            <a:extLst>
              <a:ext uri="{FF2B5EF4-FFF2-40B4-BE49-F238E27FC236}">
                <a16:creationId xmlns:a16="http://schemas.microsoft.com/office/drawing/2014/main" id="{5E71136D-AD0F-AE91-7F4D-76147B790BD5}"/>
              </a:ext>
            </a:extLst>
          </p:cNvPr>
          <p:cNvSpPr>
            <a:spLocks noGrp="1"/>
          </p:cNvSpPr>
          <p:nvPr>
            <p:ph idx="1"/>
          </p:nvPr>
        </p:nvSpPr>
        <p:spPr>
          <a:xfrm>
            <a:off x="5183188" y="987426"/>
            <a:ext cx="6172200" cy="45877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xt Placeholder 3">
            <a:extLst>
              <a:ext uri="{FF2B5EF4-FFF2-40B4-BE49-F238E27FC236}">
                <a16:creationId xmlns:a16="http://schemas.microsoft.com/office/drawing/2014/main" id="{B57D4762-4598-FA2D-47E9-152302EF8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6BEC9979-DE40-A9BE-2512-27BEDE9DA08B}"/>
              </a:ext>
            </a:extLst>
          </p:cNvPr>
          <p:cNvSpPr>
            <a:spLocks noGrp="1"/>
          </p:cNvSpPr>
          <p:nvPr>
            <p:ph type="dt" sz="half" idx="10"/>
          </p:nvPr>
        </p:nvSpPr>
        <p:spPr/>
        <p:txBody>
          <a:bodyPr/>
          <a:lstStyle/>
          <a:p>
            <a:fld id="{E3D531DB-EFB9-46EE-A54A-12A29C7E48FD}" type="datetimeFigureOut">
              <a:rPr lang="fi-FI" smtClean="0"/>
              <a:t>8.2.2024</a:t>
            </a:fld>
            <a:endParaRPr lang="fi-FI"/>
          </a:p>
        </p:txBody>
      </p:sp>
      <p:sp>
        <p:nvSpPr>
          <p:cNvPr id="6" name="Footer Placeholder 5">
            <a:extLst>
              <a:ext uri="{FF2B5EF4-FFF2-40B4-BE49-F238E27FC236}">
                <a16:creationId xmlns:a16="http://schemas.microsoft.com/office/drawing/2014/main" id="{623A688C-36A7-7BAF-A454-B07FCAE821B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6ABC9B4-F450-7BC3-EB08-E05C196D87BA}"/>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947500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CFF7-3A9C-AD74-F4EC-D8D9175E0EB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Picture Placeholder 2">
            <a:extLst>
              <a:ext uri="{FF2B5EF4-FFF2-40B4-BE49-F238E27FC236}">
                <a16:creationId xmlns:a16="http://schemas.microsoft.com/office/drawing/2014/main" id="{BBE28591-FC18-DAD2-9E73-7ADE8E826F5A}"/>
              </a:ext>
            </a:extLst>
          </p:cNvPr>
          <p:cNvSpPr>
            <a:spLocks noGrp="1"/>
          </p:cNvSpPr>
          <p:nvPr>
            <p:ph type="pic" idx="1"/>
          </p:nvPr>
        </p:nvSpPr>
        <p:spPr>
          <a:xfrm>
            <a:off x="5183188" y="987425"/>
            <a:ext cx="6172200" cy="46055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xt Placeholder 3">
            <a:extLst>
              <a:ext uri="{FF2B5EF4-FFF2-40B4-BE49-F238E27FC236}">
                <a16:creationId xmlns:a16="http://schemas.microsoft.com/office/drawing/2014/main" id="{C4BC2509-A2BD-1274-D7B2-79BA73937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4D69C344-1199-E939-FE35-9E23522686E8}"/>
              </a:ext>
            </a:extLst>
          </p:cNvPr>
          <p:cNvSpPr>
            <a:spLocks noGrp="1"/>
          </p:cNvSpPr>
          <p:nvPr>
            <p:ph type="dt" sz="half" idx="10"/>
          </p:nvPr>
        </p:nvSpPr>
        <p:spPr/>
        <p:txBody>
          <a:bodyPr/>
          <a:lstStyle/>
          <a:p>
            <a:fld id="{E3D531DB-EFB9-46EE-A54A-12A29C7E48FD}" type="datetimeFigureOut">
              <a:rPr lang="fi-FI" smtClean="0"/>
              <a:t>8.2.2024</a:t>
            </a:fld>
            <a:endParaRPr lang="fi-FI"/>
          </a:p>
        </p:txBody>
      </p:sp>
      <p:sp>
        <p:nvSpPr>
          <p:cNvPr id="6" name="Footer Placeholder 5">
            <a:extLst>
              <a:ext uri="{FF2B5EF4-FFF2-40B4-BE49-F238E27FC236}">
                <a16:creationId xmlns:a16="http://schemas.microsoft.com/office/drawing/2014/main" id="{DBA303AA-6FBA-8F3A-115D-1A554D425EF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93A8A69-D210-9CCA-0E14-C0CE7E9D9EB8}"/>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4258446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E48591-B3A8-4E81-912D-E0728F02C41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AA600B5-3458-B93F-4F88-D317A9BF27AB}"/>
              </a:ext>
            </a:extLst>
          </p:cNvPr>
          <p:cNvSpPr>
            <a:spLocks noGrp="1"/>
          </p:cNvSpPr>
          <p:nvPr>
            <p:ph type="dt" sz="half" idx="10"/>
          </p:nvPr>
        </p:nvSpPr>
        <p:spPr/>
        <p:txBody>
          <a:bodyPr/>
          <a:lstStyle/>
          <a:p>
            <a:fld id="{E3D531DB-EFB9-46EE-A54A-12A29C7E48FD}" type="datetimeFigureOut">
              <a:rPr lang="fi-FI" smtClean="0"/>
              <a:t>8.2.2024</a:t>
            </a:fld>
            <a:endParaRPr lang="fi-FI"/>
          </a:p>
        </p:txBody>
      </p:sp>
      <p:sp>
        <p:nvSpPr>
          <p:cNvPr id="4" name="Alatunnisteen paikkamerkki 3">
            <a:extLst>
              <a:ext uri="{FF2B5EF4-FFF2-40B4-BE49-F238E27FC236}">
                <a16:creationId xmlns:a16="http://schemas.microsoft.com/office/drawing/2014/main" id="{1E0E116D-39E7-BCE7-FCD7-59CD908E75F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9296AB4-A474-C05B-8F31-12545F4FC8AF}"/>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1943935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inausdia ja kuv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63E3FD7E-C80A-4707-A8E9-4134DF91F3FF}"/>
              </a:ext>
            </a:extLst>
          </p:cNvPr>
          <p:cNvSpPr>
            <a:spLocks noGrp="1"/>
          </p:cNvSpPr>
          <p:nvPr>
            <p:ph type="pic" sz="quarter" idx="10"/>
          </p:nvPr>
        </p:nvSpPr>
        <p:spPr>
          <a:xfrm>
            <a:off x="0" y="0"/>
            <a:ext cx="12192000" cy="6858000"/>
          </a:xfrm>
          <a:noFill/>
        </p:spPr>
        <p:txBody>
          <a:bodyPr rtlCol="0"/>
          <a:lstStyle>
            <a:lvl1pPr>
              <a:buNone/>
              <a:defRPr>
                <a:solidFill>
                  <a:schemeClr val="bg1"/>
                </a:solidFill>
              </a:defRPr>
            </a:lvl1pPr>
          </a:lstStyle>
          <a:p>
            <a:pPr rtl="0"/>
            <a:r>
              <a:rPr lang="fi-FI" noProof="0"/>
              <a:t>Lisää kuva napsauttamalla kuvaketta</a:t>
            </a:r>
          </a:p>
        </p:txBody>
      </p:sp>
      <p:sp>
        <p:nvSpPr>
          <p:cNvPr id="10" name="Otsikko 9">
            <a:extLst>
              <a:ext uri="{FF2B5EF4-FFF2-40B4-BE49-F238E27FC236}">
                <a16:creationId xmlns:a16="http://schemas.microsoft.com/office/drawing/2014/main" id="{10EC23F5-CD2E-4207-A4E6-73BDFF74D868}"/>
              </a:ext>
            </a:extLst>
          </p:cNvPr>
          <p:cNvSpPr>
            <a:spLocks noGrp="1"/>
          </p:cNvSpPr>
          <p:nvPr>
            <p:ph type="title" hasCustomPrompt="1"/>
          </p:nvPr>
        </p:nvSpPr>
        <p:spPr>
          <a:xfrm>
            <a:off x="698237"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fi-FI" noProof="0"/>
              <a:t>Muokkaa otsikon perustyyliä napsauttamalla</a:t>
            </a:r>
          </a:p>
        </p:txBody>
      </p:sp>
      <p:sp>
        <p:nvSpPr>
          <p:cNvPr id="2" name="Päivämäärän paikkamerkki 2">
            <a:extLst>
              <a:ext uri="{FF2B5EF4-FFF2-40B4-BE49-F238E27FC236}">
                <a16:creationId xmlns:a16="http://schemas.microsoft.com/office/drawing/2014/main" id="{0E420C12-3192-F6CD-3535-1856D53F9264}"/>
              </a:ext>
            </a:extLst>
          </p:cNvPr>
          <p:cNvSpPr>
            <a:spLocks noGrp="1"/>
          </p:cNvSpPr>
          <p:nvPr>
            <p:ph type="dt" sz="half" idx="14"/>
          </p:nvPr>
        </p:nvSpPr>
        <p:spPr>
          <a:xfrm>
            <a:off x="838200" y="6356350"/>
            <a:ext cx="2743200" cy="365125"/>
          </a:xfrm>
        </p:spPr>
        <p:txBody>
          <a:bodyPr rtlCol="0"/>
          <a:lstStyle>
            <a:lvl1pPr>
              <a:defRPr>
                <a:latin typeface="+mn-lt"/>
              </a:defRPr>
            </a:lvl1pPr>
          </a:lstStyle>
          <a:p>
            <a:pPr rtl="0">
              <a:defRPr/>
            </a:pPr>
            <a:endParaRPr lang="fi-FI" noProof="0">
              <a:solidFill>
                <a:prstClr val="black">
                  <a:tint val="75000"/>
                </a:prstClr>
              </a:solidFill>
            </a:endParaRPr>
          </a:p>
        </p:txBody>
      </p:sp>
      <p:sp>
        <p:nvSpPr>
          <p:cNvPr id="5" name="Alatunnisteen paikkamerkki 3">
            <a:extLst>
              <a:ext uri="{FF2B5EF4-FFF2-40B4-BE49-F238E27FC236}">
                <a16:creationId xmlns:a16="http://schemas.microsoft.com/office/drawing/2014/main" id="{7845B297-8BF3-041D-08D8-3E528D987DFD}"/>
              </a:ext>
            </a:extLst>
          </p:cNvPr>
          <p:cNvSpPr>
            <a:spLocks noGrp="1"/>
          </p:cNvSpPr>
          <p:nvPr>
            <p:ph type="ftr" sz="quarter" idx="11"/>
          </p:nvPr>
        </p:nvSpPr>
        <p:spPr>
          <a:xfrm>
            <a:off x="4038600" y="6356350"/>
            <a:ext cx="4114800" cy="365125"/>
          </a:xfrm>
        </p:spPr>
        <p:txBody>
          <a:bodyPr rtlCol="0"/>
          <a:lstStyle>
            <a:lvl1pPr>
              <a:defRPr>
                <a:latin typeface="+mn-lt"/>
              </a:defRPr>
            </a:lvl1pPr>
          </a:lstStyle>
          <a:p>
            <a:pPr rtl="0">
              <a:defRPr/>
            </a:pPr>
            <a:r>
              <a:rPr lang="fi-FI" noProof="0">
                <a:solidFill>
                  <a:prstClr val="black">
                    <a:tint val="75000"/>
                  </a:prstClr>
                </a:solidFill>
              </a:rPr>
              <a:t>Esityksen otsikko</a:t>
            </a:r>
          </a:p>
        </p:txBody>
      </p:sp>
      <p:sp>
        <p:nvSpPr>
          <p:cNvPr id="7" name="Dian numeron paikkamerkki 4">
            <a:extLst>
              <a:ext uri="{FF2B5EF4-FFF2-40B4-BE49-F238E27FC236}">
                <a16:creationId xmlns:a16="http://schemas.microsoft.com/office/drawing/2014/main" id="{D30AA492-9583-FD03-9A5C-74D8B7536868}"/>
              </a:ext>
            </a:extLst>
          </p:cNvPr>
          <p:cNvSpPr>
            <a:spLocks noGrp="1"/>
          </p:cNvSpPr>
          <p:nvPr>
            <p:ph type="sldNum" sz="quarter" idx="12"/>
          </p:nvPr>
        </p:nvSpPr>
        <p:spPr>
          <a:xfrm>
            <a:off x="8610600" y="6356350"/>
            <a:ext cx="2743200" cy="365125"/>
          </a:xfrm>
        </p:spPr>
        <p:txBody>
          <a:bodyPr rtlCol="0"/>
          <a:lstStyle>
            <a:lvl1pPr>
              <a:defRPr>
                <a:latin typeface="+mn-lt"/>
              </a:defRPr>
            </a:lvl1pPr>
          </a:lstStyle>
          <a:p>
            <a:pPr rtl="0">
              <a:defRPr/>
            </a:pPr>
            <a:fld id="{D76B855D-E9CC-4FF8-AD85-6CDC7B89A0DE}" type="slidenum">
              <a:rPr lang="fi-FI" noProof="0" smtClean="0">
                <a:solidFill>
                  <a:prstClr val="black">
                    <a:tint val="75000"/>
                  </a:prstClr>
                </a:solidFill>
              </a:rPr>
              <a:pPr rtl="0">
                <a:defRPr/>
              </a:pPr>
              <a:t>‹#›</a:t>
            </a:fld>
            <a:endParaRPr lang="fi-FI" noProof="0">
              <a:solidFill>
                <a:prstClr val="black">
                  <a:tint val="75000"/>
                </a:prstClr>
              </a:solidFill>
            </a:endParaRPr>
          </a:p>
        </p:txBody>
      </p:sp>
    </p:spTree>
    <p:extLst>
      <p:ext uri="{BB962C8B-B14F-4D97-AF65-F5344CB8AC3E}">
        <p14:creationId xmlns:p14="http://schemas.microsoft.com/office/powerpoint/2010/main" val="201845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 ja sisältö sekä 2 keskikokoista kuva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5733656" cy="4829695"/>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fi-FI" noProof="0"/>
              <a:t>Lisää kuva napsauttamalla kuvaketta</a:t>
            </a:r>
          </a:p>
        </p:txBody>
      </p:sp>
      <p:sp>
        <p:nvSpPr>
          <p:cNvPr id="2" name="Otsikko 1">
            <a:extLst>
              <a:ext uri="{FF2B5EF4-FFF2-40B4-BE49-F238E27FC236}">
                <a16:creationId xmlns:a16="http://schemas.microsoft.com/office/drawing/2014/main" id="{E0E11BF3-02E8-4EB7-818E-652B82CF2C9D}"/>
              </a:ext>
            </a:extLst>
          </p:cNvPr>
          <p:cNvSpPr>
            <a:spLocks noGrp="1"/>
          </p:cNvSpPr>
          <p:nvPr>
            <p:ph type="title" hasCustomPrompt="1"/>
          </p:nvPr>
        </p:nvSpPr>
        <p:spPr>
          <a:xfrm>
            <a:off x="841248" y="365760"/>
            <a:ext cx="5120640" cy="1325880"/>
          </a:xfrm>
        </p:spPr>
        <p:txBody>
          <a:bodyPr rtlCol="0"/>
          <a:lstStyle/>
          <a:p>
            <a:pPr rtl="0"/>
            <a:r>
              <a:rPr lang="fi-FI" noProof="0"/>
              <a:t>Muokkaa otsikon perustyyliä napsauttamalla</a:t>
            </a:r>
          </a:p>
        </p:txBody>
      </p:sp>
      <p:sp>
        <p:nvSpPr>
          <p:cNvPr id="3" name="Päivämäärän paikkamerkki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endParaRPr lang="fi-FI" noProof="0">
              <a:solidFill>
                <a:prstClr val="black">
                  <a:tint val="75000"/>
                </a:prstClr>
              </a:solidFill>
            </a:endParaRPr>
          </a:p>
        </p:txBody>
      </p:sp>
      <p:sp>
        <p:nvSpPr>
          <p:cNvPr id="4" name="Alatunnisteen paikkamerkki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fi-FI" noProof="0">
                <a:solidFill>
                  <a:prstClr val="black">
                    <a:tint val="75000"/>
                  </a:prstClr>
                </a:solidFill>
              </a:rPr>
              <a:t>Esityksen otsikko</a:t>
            </a:r>
          </a:p>
        </p:txBody>
      </p:sp>
      <p:sp>
        <p:nvSpPr>
          <p:cNvPr id="5" name="Dian numeron paikkamerkki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fi-FI" noProof="0" smtClean="0">
                <a:solidFill>
                  <a:prstClr val="black">
                    <a:tint val="75000"/>
                  </a:prstClr>
                </a:solidFill>
              </a:rPr>
              <a:pPr rtl="0">
                <a:defRPr/>
              </a:pPr>
              <a:t>‹#›</a:t>
            </a:fld>
            <a:endParaRPr lang="fi-FI" noProof="0">
              <a:solidFill>
                <a:prstClr val="black">
                  <a:tint val="75000"/>
                </a:prstClr>
              </a:solidFill>
            </a:endParaRPr>
          </a:p>
        </p:txBody>
      </p:sp>
      <p:sp>
        <p:nvSpPr>
          <p:cNvPr id="8" name="Sisällön paikkamerkki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vl1pPr>
            <a:lvl2pPr marL="228600">
              <a:defRPr/>
            </a:lvl2pPr>
            <a:lvl3pPr marL="457200">
              <a:defRPr/>
            </a:lvl3pPr>
            <a:lvl4pPr marL="685800">
              <a:defRPr/>
            </a:lvl4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p:txBody>
      </p:sp>
    </p:spTree>
    <p:extLst>
      <p:ext uri="{BB962C8B-B14F-4D97-AF65-F5344CB8AC3E}">
        <p14:creationId xmlns:p14="http://schemas.microsoft.com/office/powerpoint/2010/main" val="4271963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E11BF3-02E8-4EB7-818E-652B82CF2C9D}"/>
              </a:ext>
            </a:extLst>
          </p:cNvPr>
          <p:cNvSpPr>
            <a:spLocks noGrp="1"/>
          </p:cNvSpPr>
          <p:nvPr>
            <p:ph type="title" hasCustomPrompt="1"/>
          </p:nvPr>
        </p:nvSpPr>
        <p:spPr/>
        <p:txBody>
          <a:bodyPr rtlCol="0"/>
          <a:lstStyle/>
          <a:p>
            <a:pPr rtl="0"/>
            <a:r>
              <a:rPr lang="fi-FI" noProof="0"/>
              <a:t>Muokkaa otsikon perustyyliä napsauttamalla</a:t>
            </a:r>
          </a:p>
        </p:txBody>
      </p:sp>
      <p:sp>
        <p:nvSpPr>
          <p:cNvPr id="3" name="Päivämäärän paikkamerkki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fi-FI" noProof="0">
                <a:solidFill>
                  <a:prstClr val="black">
                    <a:tint val="75000"/>
                  </a:prstClr>
                </a:solidFill>
              </a:rPr>
              <a:t>3.9.20XX</a:t>
            </a:r>
          </a:p>
        </p:txBody>
      </p:sp>
      <p:sp>
        <p:nvSpPr>
          <p:cNvPr id="4" name="Alatunnisteen paikkamerkki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fi-FI" noProof="0">
                <a:solidFill>
                  <a:prstClr val="black">
                    <a:tint val="75000"/>
                  </a:prstClr>
                </a:solidFill>
              </a:rPr>
              <a:t>Esityksen otsikko</a:t>
            </a:r>
          </a:p>
        </p:txBody>
      </p:sp>
      <p:sp>
        <p:nvSpPr>
          <p:cNvPr id="5" name="Dian numeron paikkamerkki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fi-FI" noProof="0" smtClean="0">
                <a:solidFill>
                  <a:prstClr val="black">
                    <a:tint val="75000"/>
                  </a:prstClr>
                </a:solidFill>
              </a:rPr>
              <a:pPr rtl="0">
                <a:defRPr/>
              </a:pPr>
              <a:t>‹#›</a:t>
            </a:fld>
            <a:endParaRPr lang="fi-FI" noProof="0">
              <a:solidFill>
                <a:prstClr val="black">
                  <a:tint val="75000"/>
                </a:prstClr>
              </a:solidFill>
            </a:endParaRPr>
          </a:p>
        </p:txBody>
      </p:sp>
      <p:sp>
        <p:nvSpPr>
          <p:cNvPr id="8" name="Sisällön paikkamerkki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3045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07EB-7FC8-F613-0C49-96CF5DF9FB47}"/>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186ED32E-43F5-20AD-27AC-AB02AE193DE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491540A4-5C4F-E392-1E0A-997471A08C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14.11.2022</a:t>
            </a:r>
          </a:p>
        </p:txBody>
      </p:sp>
      <p:sp>
        <p:nvSpPr>
          <p:cNvPr id="5" name="Footer Placeholder 4">
            <a:extLst>
              <a:ext uri="{FF2B5EF4-FFF2-40B4-BE49-F238E27FC236}">
                <a16:creationId xmlns:a16="http://schemas.microsoft.com/office/drawing/2014/main" id="{618D2107-A835-96B3-E8C1-76DEF7D368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4332001-F3B0-7E85-EF40-666C1DBCF0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3C883-C985-43BE-824C-C5A84FC2DC17}"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14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D8F041-8765-97E2-D5B3-EF57433023B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20AD39B-7168-093B-1FC1-AF40BD8851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14.11.2022</a:t>
            </a:r>
          </a:p>
        </p:txBody>
      </p:sp>
      <p:sp>
        <p:nvSpPr>
          <p:cNvPr id="4" name="Alatunnisteen paikkamerkki 3">
            <a:extLst>
              <a:ext uri="{FF2B5EF4-FFF2-40B4-BE49-F238E27FC236}">
                <a16:creationId xmlns:a16="http://schemas.microsoft.com/office/drawing/2014/main" id="{81DDB40C-B242-35AE-9E98-550DB79C56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7E88A54D-B9A6-F13B-612D-A1E12368E6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3C883-C985-43BE-824C-C5A84FC2DC17}"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9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3430-B5E4-EF7C-D6A0-0A06318C6DC5}"/>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6FCE13B6-77C9-4D4C-5AA0-0234687FD40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a:extLst>
              <a:ext uri="{FF2B5EF4-FFF2-40B4-BE49-F238E27FC236}">
                <a16:creationId xmlns:a16="http://schemas.microsoft.com/office/drawing/2014/main" id="{B1BEDC1C-B053-5B63-184C-C84C8A4B8D4F}"/>
              </a:ext>
            </a:extLst>
          </p:cNvPr>
          <p:cNvSpPr>
            <a:spLocks noGrp="1"/>
          </p:cNvSpPr>
          <p:nvPr>
            <p:ph sz="half" idx="2"/>
          </p:nvPr>
        </p:nvSpPr>
        <p:spPr>
          <a:xfrm>
            <a:off x="6172200" y="1825625"/>
            <a:ext cx="41148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968CE04C-4383-3B51-98E7-1B53226650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14.11.2022</a:t>
            </a:r>
          </a:p>
        </p:txBody>
      </p:sp>
      <p:sp>
        <p:nvSpPr>
          <p:cNvPr id="6" name="Footer Placeholder 5">
            <a:extLst>
              <a:ext uri="{FF2B5EF4-FFF2-40B4-BE49-F238E27FC236}">
                <a16:creationId xmlns:a16="http://schemas.microsoft.com/office/drawing/2014/main" id="{111782EB-55CE-95A6-3C48-9B5C06C202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4F4C5A6-0B41-BB35-8A05-1821DD98F0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3C883-C985-43BE-824C-C5A84FC2DC17}"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6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7F1C-3339-AF47-EA4D-09BBDAFDAA7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Picture Placeholder 2">
            <a:extLst>
              <a:ext uri="{FF2B5EF4-FFF2-40B4-BE49-F238E27FC236}">
                <a16:creationId xmlns:a16="http://schemas.microsoft.com/office/drawing/2014/main" id="{8C97A895-BB1B-2F45-5500-D1DAA37092F0}"/>
              </a:ext>
            </a:extLst>
          </p:cNvPr>
          <p:cNvSpPr>
            <a:spLocks noGrp="1"/>
          </p:cNvSpPr>
          <p:nvPr>
            <p:ph type="pic" idx="1"/>
          </p:nvPr>
        </p:nvSpPr>
        <p:spPr>
          <a:xfrm>
            <a:off x="5183188" y="987425"/>
            <a:ext cx="518312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xt Placeholder 3">
            <a:extLst>
              <a:ext uri="{FF2B5EF4-FFF2-40B4-BE49-F238E27FC236}">
                <a16:creationId xmlns:a16="http://schemas.microsoft.com/office/drawing/2014/main" id="{666A32AE-4A24-920D-C73C-DA20C24D0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47B990A2-7FC4-F1A9-F499-23B23BAC30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14.11.2022</a:t>
            </a:r>
          </a:p>
        </p:txBody>
      </p:sp>
      <p:sp>
        <p:nvSpPr>
          <p:cNvPr id="6" name="Footer Placeholder 5">
            <a:extLst>
              <a:ext uri="{FF2B5EF4-FFF2-40B4-BE49-F238E27FC236}">
                <a16:creationId xmlns:a16="http://schemas.microsoft.com/office/drawing/2014/main" id="{6EB70081-93F8-FFBE-0510-E519AA7844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BE4150C-B49D-D605-1EA4-FAC0EB50B4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3C883-C985-43BE-824C-C5A84FC2DC17}"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9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2492A-0A1C-942F-84F3-21DF72D19B4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14.11.2022</a:t>
            </a:r>
          </a:p>
        </p:txBody>
      </p:sp>
      <p:sp>
        <p:nvSpPr>
          <p:cNvPr id="3" name="Footer Placeholder 2">
            <a:extLst>
              <a:ext uri="{FF2B5EF4-FFF2-40B4-BE49-F238E27FC236}">
                <a16:creationId xmlns:a16="http://schemas.microsoft.com/office/drawing/2014/main" id="{D023E5AC-86F6-1212-ADB6-92ABB1F976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2BFFD44-9B9F-F3B1-3B39-4B420B143F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3C883-C985-43BE-824C-C5A84FC2DC17}"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60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EDAD-551C-632C-A40E-C965A150F5F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Subtitle 2">
            <a:extLst>
              <a:ext uri="{FF2B5EF4-FFF2-40B4-BE49-F238E27FC236}">
                <a16:creationId xmlns:a16="http://schemas.microsoft.com/office/drawing/2014/main" id="{AB6CE355-EB99-9F4B-B3AC-4F6300FB7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Date Placeholder 3">
            <a:extLst>
              <a:ext uri="{FF2B5EF4-FFF2-40B4-BE49-F238E27FC236}">
                <a16:creationId xmlns:a16="http://schemas.microsoft.com/office/drawing/2014/main" id="{5B58C17F-90F9-3AE3-05AF-EB6E4742CA64}"/>
              </a:ext>
            </a:extLst>
          </p:cNvPr>
          <p:cNvSpPr>
            <a:spLocks noGrp="1"/>
          </p:cNvSpPr>
          <p:nvPr>
            <p:ph type="dt" sz="half" idx="10"/>
          </p:nvPr>
        </p:nvSpPr>
        <p:spPr/>
        <p:txBody>
          <a:bodyPr/>
          <a:lstStyle/>
          <a:p>
            <a:r>
              <a:rPr lang="fi-FI"/>
              <a:t>14.11.2022</a:t>
            </a:r>
          </a:p>
        </p:txBody>
      </p:sp>
      <p:sp>
        <p:nvSpPr>
          <p:cNvPr id="5" name="Footer Placeholder 4">
            <a:extLst>
              <a:ext uri="{FF2B5EF4-FFF2-40B4-BE49-F238E27FC236}">
                <a16:creationId xmlns:a16="http://schemas.microsoft.com/office/drawing/2014/main" id="{A7A656EF-F2DF-B966-AF07-CB794DB3D9F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C2C8619-4BD5-606D-F95A-38BFA947D66D}"/>
              </a:ext>
            </a:extLst>
          </p:cNvPr>
          <p:cNvSpPr>
            <a:spLocks noGrp="1"/>
          </p:cNvSpPr>
          <p:nvPr>
            <p:ph type="sldNum" sz="quarter" idx="12"/>
          </p:nvPr>
        </p:nvSpPr>
        <p:spPr/>
        <p:txBody>
          <a:bodyPr/>
          <a:lstStyle/>
          <a:p>
            <a:fld id="{FE7A8170-2B21-4724-BB9E-7C952E4559C3}" type="slidenum">
              <a:rPr lang="fi-FI" smtClean="0"/>
              <a:t>‹#›</a:t>
            </a:fld>
            <a:endParaRPr lang="fi-FI"/>
          </a:p>
        </p:txBody>
      </p:sp>
    </p:spTree>
    <p:extLst>
      <p:ext uri="{BB962C8B-B14F-4D97-AF65-F5344CB8AC3E}">
        <p14:creationId xmlns:p14="http://schemas.microsoft.com/office/powerpoint/2010/main" val="3644621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7CC77DB-E970-1C6F-8185-5FDF6E06FE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5A34A3F-03A4-E19B-FD3F-F19FF926A8A7}"/>
              </a:ext>
            </a:extLst>
          </p:cNvPr>
          <p:cNvSpPr>
            <a:spLocks noGrp="1"/>
          </p:cNvSpPr>
          <p:nvPr>
            <p:ph type="body" idx="1"/>
          </p:nvPr>
        </p:nvSpPr>
        <p:spPr>
          <a:xfrm>
            <a:off x="838200" y="1825626"/>
            <a:ext cx="10515600" cy="351130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DFCDF0B-B6D5-D52D-F63A-B47505B67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14.11.2022</a:t>
            </a:r>
          </a:p>
        </p:txBody>
      </p:sp>
      <p:sp>
        <p:nvSpPr>
          <p:cNvPr id="5" name="Alatunnisteen paikkamerkki 4">
            <a:extLst>
              <a:ext uri="{FF2B5EF4-FFF2-40B4-BE49-F238E27FC236}">
                <a16:creationId xmlns:a16="http://schemas.microsoft.com/office/drawing/2014/main" id="{D3FFF5E0-9052-F00A-DF07-F5AB6BEEE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BBE3881-C4A9-5015-B64E-7DEBF1CF5F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F6179-C2EA-4482-B2AD-4218DBA36FFE}" type="slidenum">
              <a:rPr lang="fi-FI" smtClean="0"/>
              <a:t>‹#›</a:t>
            </a:fld>
            <a:endParaRPr lang="fi-FI"/>
          </a:p>
        </p:txBody>
      </p:sp>
      <p:pic>
        <p:nvPicPr>
          <p:cNvPr id="8" name="Kuva 7">
            <a:extLst>
              <a:ext uri="{FF2B5EF4-FFF2-40B4-BE49-F238E27FC236}">
                <a16:creationId xmlns:a16="http://schemas.microsoft.com/office/drawing/2014/main" id="{815DA32C-FD58-32AC-CDED-E65826989B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31979" y="491903"/>
            <a:ext cx="4621821" cy="1198785"/>
          </a:xfrm>
          <a:prstGeom prst="rect">
            <a:avLst/>
          </a:prstGeom>
        </p:spPr>
      </p:pic>
    </p:spTree>
    <p:extLst>
      <p:ext uri="{BB962C8B-B14F-4D97-AF65-F5344CB8AC3E}">
        <p14:creationId xmlns:p14="http://schemas.microsoft.com/office/powerpoint/2010/main" val="1206804834"/>
      </p:ext>
    </p:extLst>
  </p:cSld>
  <p:clrMap bg1="lt1" tx1="dk1" bg2="lt2" tx2="dk2" accent1="accent1" accent2="accent2" accent3="accent3" accent4="accent4" accent5="accent5" accent6="accent6" hlink="hlink" folHlink="folHlink"/>
  <p:sldLayoutIdLst>
    <p:sldLayoutId id="2147483660"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990BEF9-DDD6-370D-1B00-4C09B8653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158982F-AE2E-893F-6E90-992BFE1B4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96A113E-F058-D0B6-E31F-3A45BA4F8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14.11.2022</a:t>
            </a:r>
          </a:p>
        </p:txBody>
      </p:sp>
      <p:sp>
        <p:nvSpPr>
          <p:cNvPr id="5" name="Alatunnisteen paikkamerkki 4">
            <a:extLst>
              <a:ext uri="{FF2B5EF4-FFF2-40B4-BE49-F238E27FC236}">
                <a16:creationId xmlns:a16="http://schemas.microsoft.com/office/drawing/2014/main" id="{05089BEC-D995-F4C1-59B8-5B256C817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994E6F0-EA17-F91F-54FE-0BD64984D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74E1F-EF43-49CD-A804-1341D6002123}" type="slidenum">
              <a:rPr lang="fi-FI" smtClean="0"/>
              <a:t>‹#›</a:t>
            </a:fld>
            <a:endParaRPr lang="fi-FI"/>
          </a:p>
        </p:txBody>
      </p:sp>
      <p:pic>
        <p:nvPicPr>
          <p:cNvPr id="8" name="Kuva 7">
            <a:extLst>
              <a:ext uri="{FF2B5EF4-FFF2-40B4-BE49-F238E27FC236}">
                <a16:creationId xmlns:a16="http://schemas.microsoft.com/office/drawing/2014/main" id="{64480341-AED4-42A4-031B-9DDACE9176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4064" y="391501"/>
            <a:ext cx="8320396" cy="2159492"/>
          </a:xfrm>
          <a:prstGeom prst="rect">
            <a:avLst/>
          </a:prstGeom>
        </p:spPr>
      </p:pic>
    </p:spTree>
    <p:extLst>
      <p:ext uri="{BB962C8B-B14F-4D97-AF65-F5344CB8AC3E}">
        <p14:creationId xmlns:p14="http://schemas.microsoft.com/office/powerpoint/2010/main" val="3048070613"/>
      </p:ext>
    </p:extLst>
  </p:cSld>
  <p:clrMap bg1="lt1" tx1="dk1" bg2="lt2" tx2="dk2" accent1="accent1" accent2="accent2" accent3="accent3" accent4="accent4" accent5="accent5" accent6="accent6" hlink="hlink" folHlink="folHlink"/>
  <p:sldLayoutIdLst>
    <p:sldLayoutId id="2147483662"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21FE2A-A10F-15DF-74AE-D20A290E7B36}"/>
              </a:ext>
            </a:extLst>
          </p:cNvPr>
          <p:cNvSpPr>
            <a:spLocks noGrp="1"/>
          </p:cNvSpPr>
          <p:nvPr>
            <p:ph type="title"/>
          </p:nvPr>
        </p:nvSpPr>
        <p:spPr>
          <a:xfrm>
            <a:off x="838200" y="365125"/>
            <a:ext cx="952811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xt Placeholder 2">
            <a:extLst>
              <a:ext uri="{FF2B5EF4-FFF2-40B4-BE49-F238E27FC236}">
                <a16:creationId xmlns:a16="http://schemas.microsoft.com/office/drawing/2014/main" id="{EF7C3438-EE83-596F-2184-FE175416B67A}"/>
              </a:ext>
            </a:extLst>
          </p:cNvPr>
          <p:cNvSpPr>
            <a:spLocks noGrp="1"/>
          </p:cNvSpPr>
          <p:nvPr>
            <p:ph type="body" idx="1"/>
          </p:nvPr>
        </p:nvSpPr>
        <p:spPr>
          <a:xfrm>
            <a:off x="838200" y="1825625"/>
            <a:ext cx="952811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37C340A-0CA4-E2CD-08D6-00DB93488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14.11.2022</a:t>
            </a:r>
          </a:p>
        </p:txBody>
      </p:sp>
      <p:sp>
        <p:nvSpPr>
          <p:cNvPr id="5" name="Footer Placeholder 4">
            <a:extLst>
              <a:ext uri="{FF2B5EF4-FFF2-40B4-BE49-F238E27FC236}">
                <a16:creationId xmlns:a16="http://schemas.microsoft.com/office/drawing/2014/main" id="{785C2054-96D8-9FD2-DA57-94E9D2420D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1B72632-3992-B553-0E32-2437DA3C550B}"/>
              </a:ext>
            </a:extLst>
          </p:cNvPr>
          <p:cNvSpPr>
            <a:spLocks noGrp="1"/>
          </p:cNvSpPr>
          <p:nvPr>
            <p:ph type="sldNum" sz="quarter" idx="4"/>
          </p:nvPr>
        </p:nvSpPr>
        <p:spPr>
          <a:xfrm>
            <a:off x="8610600" y="6356350"/>
            <a:ext cx="17557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43C883-C985-43BE-824C-C5A84FC2DC17}"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9EF38FE-D4E4-211E-4CFE-74AEA82EB030}"/>
              </a:ext>
            </a:extLst>
          </p:cNvPr>
          <p:cNvSpPr/>
          <p:nvPr userDrawn="1"/>
        </p:nvSpPr>
        <p:spPr>
          <a:xfrm>
            <a:off x="10515600" y="0"/>
            <a:ext cx="1676400" cy="6858000"/>
          </a:xfrm>
          <a:prstGeom prst="rect">
            <a:avLst/>
          </a:prstGeom>
          <a:solidFill>
            <a:srgbClr val="33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C8B0DC87-5A0A-40C9-D7D4-0313D5DC53A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9337" y="365125"/>
            <a:ext cx="951840" cy="1950428"/>
          </a:xfrm>
          <a:prstGeom prst="rect">
            <a:avLst/>
          </a:prstGeom>
        </p:spPr>
      </p:pic>
    </p:spTree>
    <p:extLst>
      <p:ext uri="{BB962C8B-B14F-4D97-AF65-F5344CB8AC3E}">
        <p14:creationId xmlns:p14="http://schemas.microsoft.com/office/powerpoint/2010/main" val="35204775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1" r:id="rId4"/>
    <p:sldLayoutId id="2147483684" r:id="rId5"/>
    <p:sldLayoutId id="2147483683"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0C023-4A45-2D37-6E26-A2E1980DD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xt Placeholder 2">
            <a:extLst>
              <a:ext uri="{FF2B5EF4-FFF2-40B4-BE49-F238E27FC236}">
                <a16:creationId xmlns:a16="http://schemas.microsoft.com/office/drawing/2014/main" id="{00B79373-F2CA-041E-E241-04292DB46D13}"/>
              </a:ext>
            </a:extLst>
          </p:cNvPr>
          <p:cNvSpPr>
            <a:spLocks noGrp="1"/>
          </p:cNvSpPr>
          <p:nvPr>
            <p:ph type="body" idx="1"/>
          </p:nvPr>
        </p:nvSpPr>
        <p:spPr>
          <a:xfrm>
            <a:off x="838200" y="1825625"/>
            <a:ext cx="10515600" cy="383832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43061686-9317-28F1-B5E2-C4511D088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14.11.2022</a:t>
            </a:r>
          </a:p>
        </p:txBody>
      </p:sp>
      <p:sp>
        <p:nvSpPr>
          <p:cNvPr id="5" name="Footer Placeholder 4">
            <a:extLst>
              <a:ext uri="{FF2B5EF4-FFF2-40B4-BE49-F238E27FC236}">
                <a16:creationId xmlns:a16="http://schemas.microsoft.com/office/drawing/2014/main" id="{054F6C9F-D01D-A27B-B66A-CFCBDF8D6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C7E16DC9-3C61-CBAF-EDD9-B18EB8403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A8170-2B21-4724-BB9E-7C952E4559C3}" type="slidenum">
              <a:rPr lang="fi-FI" smtClean="0"/>
              <a:t>‹#›</a:t>
            </a:fld>
            <a:endParaRPr lang="fi-FI"/>
          </a:p>
        </p:txBody>
      </p:sp>
      <p:pic>
        <p:nvPicPr>
          <p:cNvPr id="7" name="Picture 6" descr="Graphical user interface, text&#10;&#10;Description automatically generated">
            <a:extLst>
              <a:ext uri="{FF2B5EF4-FFF2-40B4-BE49-F238E27FC236}">
                <a16:creationId xmlns:a16="http://schemas.microsoft.com/office/drawing/2014/main" id="{E05E177E-26C9-7BDE-6182-328B6A63E91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530919" y="5798890"/>
            <a:ext cx="1822881" cy="472810"/>
          </a:xfrm>
          <a:prstGeom prst="rect">
            <a:avLst/>
          </a:prstGeom>
        </p:spPr>
      </p:pic>
    </p:spTree>
    <p:extLst>
      <p:ext uri="{BB962C8B-B14F-4D97-AF65-F5344CB8AC3E}">
        <p14:creationId xmlns:p14="http://schemas.microsoft.com/office/powerpoint/2010/main" val="24592258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7CC77DB-E970-1C6F-8185-5FDF6E06FE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5A34A3F-03A4-E19B-FD3F-F19FF926A8A7}"/>
              </a:ext>
            </a:extLst>
          </p:cNvPr>
          <p:cNvSpPr>
            <a:spLocks noGrp="1"/>
          </p:cNvSpPr>
          <p:nvPr>
            <p:ph type="body" idx="1"/>
          </p:nvPr>
        </p:nvSpPr>
        <p:spPr>
          <a:xfrm>
            <a:off x="838200" y="1825626"/>
            <a:ext cx="10515600" cy="351130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DFCDF0B-B6D5-D52D-F63A-B47505B67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CCA56-EE64-4B44-ADA5-4283D09486DD}" type="datetimeFigureOut">
              <a:rPr lang="fi-FI" smtClean="0"/>
              <a:t>8.2.2024</a:t>
            </a:fld>
            <a:endParaRPr lang="fi-FI"/>
          </a:p>
        </p:txBody>
      </p:sp>
      <p:sp>
        <p:nvSpPr>
          <p:cNvPr id="5" name="Alatunnisteen paikkamerkki 4">
            <a:extLst>
              <a:ext uri="{FF2B5EF4-FFF2-40B4-BE49-F238E27FC236}">
                <a16:creationId xmlns:a16="http://schemas.microsoft.com/office/drawing/2014/main" id="{D3FFF5E0-9052-F00A-DF07-F5AB6BEEE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BBE3881-C4A9-5015-B64E-7DEBF1CF5F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F6179-C2EA-4482-B2AD-4218DBA36FFE}" type="slidenum">
              <a:rPr lang="fi-FI" smtClean="0"/>
              <a:t>‹#›</a:t>
            </a:fld>
            <a:endParaRPr lang="fi-FI"/>
          </a:p>
        </p:txBody>
      </p:sp>
      <p:pic>
        <p:nvPicPr>
          <p:cNvPr id="8" name="Kuva 7">
            <a:extLst>
              <a:ext uri="{FF2B5EF4-FFF2-40B4-BE49-F238E27FC236}">
                <a16:creationId xmlns:a16="http://schemas.microsoft.com/office/drawing/2014/main" id="{815DA32C-FD58-32AC-CDED-E65826989B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31979" y="491903"/>
            <a:ext cx="4621821" cy="1198785"/>
          </a:xfrm>
          <a:prstGeom prst="rect">
            <a:avLst/>
          </a:prstGeom>
        </p:spPr>
      </p:pic>
    </p:spTree>
    <p:extLst>
      <p:ext uri="{BB962C8B-B14F-4D97-AF65-F5344CB8AC3E}">
        <p14:creationId xmlns:p14="http://schemas.microsoft.com/office/powerpoint/2010/main" val="721307908"/>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0C023-4A45-2D37-6E26-A2E1980DD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xt Placeholder 2">
            <a:extLst>
              <a:ext uri="{FF2B5EF4-FFF2-40B4-BE49-F238E27FC236}">
                <a16:creationId xmlns:a16="http://schemas.microsoft.com/office/drawing/2014/main" id="{00B79373-F2CA-041E-E241-04292DB46D13}"/>
              </a:ext>
            </a:extLst>
          </p:cNvPr>
          <p:cNvSpPr>
            <a:spLocks noGrp="1"/>
          </p:cNvSpPr>
          <p:nvPr>
            <p:ph type="body" idx="1"/>
          </p:nvPr>
        </p:nvSpPr>
        <p:spPr>
          <a:xfrm>
            <a:off x="838200" y="1825625"/>
            <a:ext cx="10515600" cy="383832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43061686-9317-28F1-B5E2-C4511D088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531DB-EFB9-46EE-A54A-12A29C7E48FD}" type="datetimeFigureOut">
              <a:rPr lang="fi-FI" smtClean="0"/>
              <a:t>8.2.2024</a:t>
            </a:fld>
            <a:endParaRPr lang="fi-FI"/>
          </a:p>
        </p:txBody>
      </p:sp>
      <p:sp>
        <p:nvSpPr>
          <p:cNvPr id="5" name="Footer Placeholder 4">
            <a:extLst>
              <a:ext uri="{FF2B5EF4-FFF2-40B4-BE49-F238E27FC236}">
                <a16:creationId xmlns:a16="http://schemas.microsoft.com/office/drawing/2014/main" id="{054F6C9F-D01D-A27B-B66A-CFCBDF8D6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C7E16DC9-3C61-CBAF-EDD9-B18EB8403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A8170-2B21-4724-BB9E-7C952E4559C3}" type="slidenum">
              <a:rPr lang="fi-FI" smtClean="0"/>
              <a:t>‹#›</a:t>
            </a:fld>
            <a:endParaRPr lang="fi-FI"/>
          </a:p>
        </p:txBody>
      </p:sp>
      <p:pic>
        <p:nvPicPr>
          <p:cNvPr id="7" name="Picture 6" descr="Graphical user interface, text&#10;&#10;Description automatically generated">
            <a:extLst>
              <a:ext uri="{FF2B5EF4-FFF2-40B4-BE49-F238E27FC236}">
                <a16:creationId xmlns:a16="http://schemas.microsoft.com/office/drawing/2014/main" id="{E05E177E-26C9-7BDE-6182-328B6A63E91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530919" y="5798890"/>
            <a:ext cx="1822881" cy="472810"/>
          </a:xfrm>
          <a:prstGeom prst="rect">
            <a:avLst/>
          </a:prstGeom>
        </p:spPr>
      </p:pic>
    </p:spTree>
    <p:extLst>
      <p:ext uri="{BB962C8B-B14F-4D97-AF65-F5344CB8AC3E}">
        <p14:creationId xmlns:p14="http://schemas.microsoft.com/office/powerpoint/2010/main" val="3821151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seniorsurf.fi/seniorsurf/mika-seniorsurf/"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mailto:seniorsurf@vtkl.fi" TargetMode="External"/><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hyperlink" Target="https://www.facebook.com/seniorsurf.suomi/" TargetMode="External"/><Relationship Id="rId4" Type="http://schemas.openxmlformats.org/officeDocument/2006/relationships/hyperlink" Target="http://www.seniorsurf.f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seniorsurf.fi/materiaalipankki/mediataidot/" TargetMode="Externa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37D3831-294D-E16C-45C4-C30B514EF266}"/>
              </a:ext>
            </a:extLst>
          </p:cNvPr>
          <p:cNvSpPr>
            <a:spLocks noGrp="1"/>
          </p:cNvSpPr>
          <p:nvPr>
            <p:ph type="dt" sz="half" idx="10"/>
          </p:nvPr>
        </p:nvSpPr>
        <p:spPr/>
        <p:txBody>
          <a:bodyPr/>
          <a:lstStyle/>
          <a:p>
            <a:r>
              <a:rPr lang="fi-FI"/>
              <a:t>14.11.2022</a:t>
            </a:r>
          </a:p>
        </p:txBody>
      </p:sp>
      <p:sp>
        <p:nvSpPr>
          <p:cNvPr id="5" name="Dian numeron paikkamerkki 4">
            <a:extLst>
              <a:ext uri="{FF2B5EF4-FFF2-40B4-BE49-F238E27FC236}">
                <a16:creationId xmlns:a16="http://schemas.microsoft.com/office/drawing/2014/main" id="{938CA67A-B2BB-09D9-3286-0B64D72A8C8A}"/>
              </a:ext>
            </a:extLst>
          </p:cNvPr>
          <p:cNvSpPr>
            <a:spLocks noGrp="1"/>
          </p:cNvSpPr>
          <p:nvPr>
            <p:ph type="sldNum" sz="quarter" idx="12"/>
          </p:nvPr>
        </p:nvSpPr>
        <p:spPr/>
        <p:txBody>
          <a:bodyPr/>
          <a:lstStyle/>
          <a:p>
            <a:fld id="{EF9F6179-C2EA-4482-B2AD-4218DBA36FFE}" type="slidenum">
              <a:rPr lang="fi-FI" smtClean="0"/>
              <a:t>1</a:t>
            </a:fld>
            <a:endParaRPr lang="fi-FI"/>
          </a:p>
        </p:txBody>
      </p:sp>
      <p:pic>
        <p:nvPicPr>
          <p:cNvPr id="3" name="Kuva 2" descr="Kuva, joka sisältää kohteen Kuulokkeet, sisä-, tietokone, henkilö&#10;&#10;Kuvaus luotu automaattisesti">
            <a:extLst>
              <a:ext uri="{FF2B5EF4-FFF2-40B4-BE49-F238E27FC236}">
                <a16:creationId xmlns:a16="http://schemas.microsoft.com/office/drawing/2014/main" id="{73245DB4-3C25-5DCD-C09D-55426055A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631"/>
            <a:ext cx="12192000" cy="9083039"/>
          </a:xfrm>
          <a:prstGeom prst="rect">
            <a:avLst/>
          </a:prstGeom>
        </p:spPr>
      </p:pic>
      <p:sp>
        <p:nvSpPr>
          <p:cNvPr id="6" name="Suorakulmio: Pyöristetyt kulmat 5">
            <a:extLst>
              <a:ext uri="{FF2B5EF4-FFF2-40B4-BE49-F238E27FC236}">
                <a16:creationId xmlns:a16="http://schemas.microsoft.com/office/drawing/2014/main" id="{AA6904E1-D8BD-7E02-AA45-3CD33C2943AB}"/>
              </a:ext>
            </a:extLst>
          </p:cNvPr>
          <p:cNvSpPr/>
          <p:nvPr/>
        </p:nvSpPr>
        <p:spPr>
          <a:xfrm>
            <a:off x="3730171" y="4542971"/>
            <a:ext cx="8461829" cy="2656115"/>
          </a:xfrm>
          <a:prstGeom prst="roundRect">
            <a:avLst/>
          </a:prstGeom>
          <a:solidFill>
            <a:srgbClr val="FFFFFF">
              <a:alpha val="6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8" name="Tekstiruutu 7">
            <a:extLst>
              <a:ext uri="{FF2B5EF4-FFF2-40B4-BE49-F238E27FC236}">
                <a16:creationId xmlns:a16="http://schemas.microsoft.com/office/drawing/2014/main" id="{9882A05F-F9B1-5206-A42C-53E6E335D917}"/>
              </a:ext>
            </a:extLst>
          </p:cNvPr>
          <p:cNvSpPr txBox="1"/>
          <p:nvPr/>
        </p:nvSpPr>
        <p:spPr>
          <a:xfrm>
            <a:off x="4209143" y="4824203"/>
            <a:ext cx="7329714" cy="769441"/>
          </a:xfrm>
          <a:prstGeom prst="rect">
            <a:avLst/>
          </a:prstGeom>
          <a:noFill/>
        </p:spPr>
        <p:txBody>
          <a:bodyPr wrap="square" rtlCol="0">
            <a:spAutoFit/>
          </a:bodyPr>
          <a:lstStyle/>
          <a:p>
            <a:r>
              <a:rPr lang="fi-FI" sz="4400" b="1">
                <a:solidFill>
                  <a:srgbClr val="330065"/>
                </a:solidFill>
              </a:rPr>
              <a:t>Seniorien mediataidot </a:t>
            </a:r>
          </a:p>
        </p:txBody>
      </p:sp>
      <p:sp>
        <p:nvSpPr>
          <p:cNvPr id="9" name="Tekstiruutu 8">
            <a:extLst>
              <a:ext uri="{FF2B5EF4-FFF2-40B4-BE49-F238E27FC236}">
                <a16:creationId xmlns:a16="http://schemas.microsoft.com/office/drawing/2014/main" id="{19DA2825-2CCA-CBE1-86F1-82EE95622888}"/>
              </a:ext>
            </a:extLst>
          </p:cNvPr>
          <p:cNvSpPr txBox="1"/>
          <p:nvPr/>
        </p:nvSpPr>
        <p:spPr>
          <a:xfrm>
            <a:off x="4209143" y="5593644"/>
            <a:ext cx="7329714" cy="984885"/>
          </a:xfrm>
          <a:prstGeom prst="rect">
            <a:avLst/>
          </a:prstGeom>
          <a:noFill/>
        </p:spPr>
        <p:txBody>
          <a:bodyPr wrap="square" rtlCol="0">
            <a:spAutoFit/>
          </a:bodyPr>
          <a:lstStyle/>
          <a:p>
            <a:pPr>
              <a:spcBef>
                <a:spcPts val="1200"/>
              </a:spcBef>
            </a:pPr>
            <a:r>
              <a:rPr lang="fi-FI" sz="2400"/>
              <a:t>Kyselytutkimuksen tuloksia ja käytännön työvälineitä</a:t>
            </a:r>
          </a:p>
          <a:p>
            <a:pPr>
              <a:spcBef>
                <a:spcPts val="1200"/>
              </a:spcBef>
            </a:pPr>
            <a:r>
              <a:rPr lang="fi-FI" sz="2400" err="1"/>
              <a:t>SeniorSurf</a:t>
            </a:r>
            <a:r>
              <a:rPr lang="fi-FI" sz="2400"/>
              <a:t>, Vanhustyön keskusliitto (2024)</a:t>
            </a:r>
          </a:p>
        </p:txBody>
      </p:sp>
      <p:pic>
        <p:nvPicPr>
          <p:cNvPr id="11" name="Kuva 10" descr="Kuva, joka sisältää kohteen Fontti, teksti, Grafiikka, graafinen suunnittelu&#10;&#10;Kuvaus luotu automaattisesti">
            <a:extLst>
              <a:ext uri="{FF2B5EF4-FFF2-40B4-BE49-F238E27FC236}">
                <a16:creationId xmlns:a16="http://schemas.microsoft.com/office/drawing/2014/main" id="{2AD21982-FCA0-5640-6B2C-5874497E4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171" y="136525"/>
            <a:ext cx="3020786" cy="783517"/>
          </a:xfrm>
          <a:prstGeom prst="rect">
            <a:avLst/>
          </a:prstGeom>
        </p:spPr>
      </p:pic>
    </p:spTree>
    <p:extLst>
      <p:ext uri="{BB962C8B-B14F-4D97-AF65-F5344CB8AC3E}">
        <p14:creationId xmlns:p14="http://schemas.microsoft.com/office/powerpoint/2010/main" val="401778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isällön paikkamerkki 2">
            <a:extLst>
              <a:ext uri="{FF2B5EF4-FFF2-40B4-BE49-F238E27FC236}">
                <a16:creationId xmlns:a16="http://schemas.microsoft.com/office/drawing/2014/main" id="{B0DF52DE-8F7A-4627-894E-6E3266D727B4}"/>
              </a:ext>
            </a:extLst>
          </p:cNvPr>
          <p:cNvSpPr txBox="1">
            <a:spLocks/>
          </p:cNvSpPr>
          <p:nvPr/>
        </p:nvSpPr>
        <p:spPr>
          <a:xfrm>
            <a:off x="2772537" y="545580"/>
            <a:ext cx="8528876" cy="3276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Vanhustyön keskusliitto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2400" b="0" i="0" u="none" strike="noStrike" kern="1200" cap="none" spc="0" normalizeH="0" baseline="0" noProof="0">
                <a:ln>
                  <a:noFill/>
                </a:ln>
                <a:solidFill>
                  <a:prstClr val="black"/>
                </a:solidFill>
                <a:effectLst/>
                <a:uLnTx/>
                <a:uFillTx/>
                <a:latin typeface="Arial" panose="020B0604020202020204"/>
                <a:ea typeface="+mn-ea"/>
                <a:cs typeface="+mn-cs"/>
              </a:rPr>
              <a:t>Valtakunnallinen vanhuusalan toimijoiden kattojärjestö.</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2400" b="0" i="0" u="none" strike="noStrike" kern="1200" cap="none" spc="0" normalizeH="0" baseline="0" noProof="0">
                <a:ln>
                  <a:noFill/>
                </a:ln>
                <a:solidFill>
                  <a:prstClr val="black"/>
                </a:solidFill>
                <a:effectLst/>
                <a:uLnTx/>
                <a:uFillTx/>
                <a:latin typeface="Arial" panose="020B0604020202020204"/>
                <a:ea typeface="+mn-ea"/>
                <a:cs typeface="+mn-cs"/>
              </a:rPr>
              <a:t>Edistää ikääntyneiden ihmisten hyvinvointia ja osallisuutta sekä parantaa heidän elinolojaan ja arjen turvallisuutta.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2400" b="0" i="0" u="none" strike="noStrike" kern="1200" cap="none" spc="0" normalizeH="0" baseline="0" noProof="0">
                <a:ln>
                  <a:noFill/>
                </a:ln>
                <a:solidFill>
                  <a:prstClr val="black"/>
                </a:solidFill>
                <a:effectLst/>
                <a:uLnTx/>
                <a:uFillTx/>
                <a:latin typeface="Arial" panose="020B0604020202020204"/>
                <a:ea typeface="+mn-ea"/>
                <a:cs typeface="+mn-cs"/>
              </a:rPr>
              <a:t>Edistää ikääntyvän väestön vanhuuteen varautumista.</a:t>
            </a:r>
            <a:endParaRPr kumimoji="0" lang="fi-FI"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Kuva 2">
            <a:extLst>
              <a:ext uri="{FF2B5EF4-FFF2-40B4-BE49-F238E27FC236}">
                <a16:creationId xmlns:a16="http://schemas.microsoft.com/office/drawing/2014/main" id="{257BAFC5-AF03-780C-5477-87FE9AE1F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515" y="1112098"/>
            <a:ext cx="917976" cy="1882895"/>
          </a:xfrm>
          <a:prstGeom prst="rect">
            <a:avLst/>
          </a:prstGeom>
        </p:spPr>
      </p:pic>
      <p:pic>
        <p:nvPicPr>
          <p:cNvPr id="9" name="Kuva 8">
            <a:extLst>
              <a:ext uri="{FF2B5EF4-FFF2-40B4-BE49-F238E27FC236}">
                <a16:creationId xmlns:a16="http://schemas.microsoft.com/office/drawing/2014/main" id="{8CC3A5C1-DF4E-E327-6B8E-6372E5AA2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21" y="3978811"/>
            <a:ext cx="2413803" cy="1004089"/>
          </a:xfrm>
          <a:prstGeom prst="rect">
            <a:avLst/>
          </a:prstGeom>
        </p:spPr>
      </p:pic>
      <p:sp>
        <p:nvSpPr>
          <p:cNvPr id="2" name="Sisällön paikkamerkki 2">
            <a:extLst>
              <a:ext uri="{FF2B5EF4-FFF2-40B4-BE49-F238E27FC236}">
                <a16:creationId xmlns:a16="http://schemas.microsoft.com/office/drawing/2014/main" id="{19583009-05A0-5BD3-A155-93A67371ABF2}"/>
              </a:ext>
            </a:extLst>
          </p:cNvPr>
          <p:cNvSpPr txBox="1">
            <a:spLocks/>
          </p:cNvSpPr>
          <p:nvPr/>
        </p:nvSpPr>
        <p:spPr>
          <a:xfrm>
            <a:off x="2772537" y="3420851"/>
            <a:ext cx="8528876" cy="3124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fi-FI" sz="2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SeniorSurf</a:t>
            </a:r>
            <a:r>
              <a:rPr kumimoji="0" lang="fi-FI"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-toiminta</a:t>
            </a:r>
          </a:p>
          <a:p>
            <a:pPr marL="342000" marR="0" lvl="0" indent="-34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Vahvistaa seniorien digiosallisuutta, jotta mahdollisimman monella seniorilla on edellytykset suoriutua itsenäisesti digitalisoituvassa yhteiskunnassa.</a:t>
            </a:r>
          </a:p>
          <a:p>
            <a:pPr marL="342000" marR="0" lvl="0" indent="-34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i-FI" sz="2400">
                <a:solidFill>
                  <a:prstClr val="black"/>
                </a:solidFill>
                <a:latin typeface="Arial" panose="020B0604020202020204" pitchFamily="34" charset="0"/>
                <a:cs typeface="Arial" panose="020B0604020202020204" pitchFamily="34" charset="0"/>
              </a:rPr>
              <a:t>Verkottaa </a:t>
            </a:r>
            <a:r>
              <a:rPr kumimoji="0" lang="fi-FI"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digiosallisuuden parissa toimivia organisaatioita sekä vapaaehtoisia digiopastajia, tuottaa aineistoa ja konsultoi digiopastusten organisoinnissa.</a:t>
            </a:r>
          </a:p>
        </p:txBody>
      </p:sp>
      <p:sp>
        <p:nvSpPr>
          <p:cNvPr id="4" name="Tekstiruutu 3">
            <a:extLst>
              <a:ext uri="{FF2B5EF4-FFF2-40B4-BE49-F238E27FC236}">
                <a16:creationId xmlns:a16="http://schemas.microsoft.com/office/drawing/2014/main" id="{D8974BB1-955D-3B89-BEC1-1C6EEB115584}"/>
              </a:ext>
            </a:extLst>
          </p:cNvPr>
          <p:cNvSpPr txBox="1"/>
          <p:nvPr/>
        </p:nvSpPr>
        <p:spPr>
          <a:xfrm>
            <a:off x="3114669" y="6309765"/>
            <a:ext cx="1928798" cy="369332"/>
          </a:xfrm>
          <a:prstGeom prst="rect">
            <a:avLst/>
          </a:prstGeom>
          <a:noFill/>
        </p:spPr>
        <p:txBody>
          <a:bodyPr wrap="none" rtlCol="0">
            <a:spAutoFit/>
          </a:bodyPr>
          <a:lstStyle/>
          <a:p>
            <a:r>
              <a:rPr lang="fi-FI"/>
              <a:t>www.seniorsurf.fi</a:t>
            </a:r>
          </a:p>
        </p:txBody>
      </p:sp>
      <p:sp>
        <p:nvSpPr>
          <p:cNvPr id="5" name="Tekstiruutu 4">
            <a:extLst>
              <a:ext uri="{FF2B5EF4-FFF2-40B4-BE49-F238E27FC236}">
                <a16:creationId xmlns:a16="http://schemas.microsoft.com/office/drawing/2014/main" id="{DB17CEBA-16F6-6F84-B4E7-992F43B86AD0}"/>
              </a:ext>
            </a:extLst>
          </p:cNvPr>
          <p:cNvSpPr txBox="1"/>
          <p:nvPr/>
        </p:nvSpPr>
        <p:spPr>
          <a:xfrm>
            <a:off x="3114669" y="2810327"/>
            <a:ext cx="1261949" cy="369332"/>
          </a:xfrm>
          <a:prstGeom prst="rect">
            <a:avLst/>
          </a:prstGeom>
          <a:noFill/>
        </p:spPr>
        <p:txBody>
          <a:bodyPr wrap="none" rtlCol="0">
            <a:spAutoFit/>
          </a:bodyPr>
          <a:lstStyle/>
          <a:p>
            <a:r>
              <a:rPr lang="fi-FI"/>
              <a:t>www.vtkl.fi</a:t>
            </a:r>
          </a:p>
        </p:txBody>
      </p:sp>
      <p:sp>
        <p:nvSpPr>
          <p:cNvPr id="6" name="Tekstiruutu 5">
            <a:extLst>
              <a:ext uri="{FF2B5EF4-FFF2-40B4-BE49-F238E27FC236}">
                <a16:creationId xmlns:a16="http://schemas.microsoft.com/office/drawing/2014/main" id="{4DC76AB4-726F-863B-85E3-EB5DA7461BFB}"/>
              </a:ext>
            </a:extLst>
          </p:cNvPr>
          <p:cNvSpPr txBox="1"/>
          <p:nvPr/>
        </p:nvSpPr>
        <p:spPr>
          <a:xfrm>
            <a:off x="4376618" y="2810327"/>
            <a:ext cx="2428935" cy="369332"/>
          </a:xfrm>
          <a:prstGeom prst="rect">
            <a:avLst/>
          </a:prstGeom>
          <a:noFill/>
        </p:spPr>
        <p:txBody>
          <a:bodyPr wrap="none" rtlCol="0">
            <a:spAutoFit/>
          </a:bodyPr>
          <a:lstStyle/>
          <a:p>
            <a:r>
              <a:rPr lang="fi-FI"/>
              <a:t>www.vanheneminen.fi</a:t>
            </a:r>
          </a:p>
        </p:txBody>
      </p:sp>
      <p:sp>
        <p:nvSpPr>
          <p:cNvPr id="7" name="Tekstiruutu 6">
            <a:extLst>
              <a:ext uri="{FF2B5EF4-FFF2-40B4-BE49-F238E27FC236}">
                <a16:creationId xmlns:a16="http://schemas.microsoft.com/office/drawing/2014/main" id="{C5731FCF-3819-0896-3C41-8C2C9E81B379}"/>
              </a:ext>
            </a:extLst>
          </p:cNvPr>
          <p:cNvSpPr txBox="1"/>
          <p:nvPr/>
        </p:nvSpPr>
        <p:spPr>
          <a:xfrm>
            <a:off x="6805553" y="2810327"/>
            <a:ext cx="1749261" cy="369332"/>
          </a:xfrm>
          <a:prstGeom prst="rect">
            <a:avLst/>
          </a:prstGeom>
          <a:noFill/>
        </p:spPr>
        <p:txBody>
          <a:bodyPr wrap="none" rtlCol="0">
            <a:spAutoFit/>
          </a:bodyPr>
          <a:lstStyle/>
          <a:p>
            <a:r>
              <a:rPr lang="fi-FI"/>
              <a:t>www.vahvike.fi</a:t>
            </a:r>
          </a:p>
        </p:txBody>
      </p:sp>
    </p:spTree>
    <p:extLst>
      <p:ext uri="{BB962C8B-B14F-4D97-AF65-F5344CB8AC3E}">
        <p14:creationId xmlns:p14="http://schemas.microsoft.com/office/powerpoint/2010/main" val="92745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uvakaappaus, animaatio&#10;&#10;Kuvaus luotu automaattisesti">
            <a:hlinkClick r:id="rId3"/>
            <a:extLst>
              <a:ext uri="{FF2B5EF4-FFF2-40B4-BE49-F238E27FC236}">
                <a16:creationId xmlns:a16="http://schemas.microsoft.com/office/drawing/2014/main" id="{8672B21E-4F21-821D-FD54-307982F83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28897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280AC0A-5857-45A1-83D2-DB07259CB105}"/>
              </a:ext>
            </a:extLst>
          </p:cNvPr>
          <p:cNvPicPr>
            <a:picLocks noChangeAspect="1"/>
          </p:cNvPicPr>
          <p:nvPr/>
        </p:nvPicPr>
        <p:blipFill>
          <a:blip r:embed="rId2"/>
          <a:stretch>
            <a:fillRect/>
          </a:stretch>
        </p:blipFill>
        <p:spPr>
          <a:xfrm>
            <a:off x="4964107" y="949026"/>
            <a:ext cx="5031396" cy="2092979"/>
          </a:xfrm>
          <a:prstGeom prst="rect">
            <a:avLst/>
          </a:prstGeom>
        </p:spPr>
      </p:pic>
      <p:sp>
        <p:nvSpPr>
          <p:cNvPr id="4" name="Tekstiruutu 3">
            <a:extLst>
              <a:ext uri="{FF2B5EF4-FFF2-40B4-BE49-F238E27FC236}">
                <a16:creationId xmlns:a16="http://schemas.microsoft.com/office/drawing/2014/main" id="{D0B57164-9CC3-4F37-9935-1730ED5650F4}"/>
              </a:ext>
            </a:extLst>
          </p:cNvPr>
          <p:cNvSpPr txBox="1"/>
          <p:nvPr/>
        </p:nvSpPr>
        <p:spPr>
          <a:xfrm>
            <a:off x="5848183" y="3862715"/>
            <a:ext cx="4062814" cy="196284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hlinkClick r:id="rId3">
                  <a:extLst>
                    <a:ext uri="{A12FA001-AC4F-418D-AE19-62706E023703}">
                      <ahyp:hlinkClr xmlns:ahyp="http://schemas.microsoft.com/office/drawing/2018/hyperlinkcolor" val="tx"/>
                    </a:ext>
                  </a:extLst>
                </a:hlinkClick>
              </a:rPr>
              <a:t>seniorsurf@vtkl.fi</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Arial" panose="020B0604020202020204"/>
                <a:cs typeface="Arial"/>
                <a:hlinkClick r:id="rId4">
                  <a:extLst>
                    <a:ext uri="{A12FA001-AC4F-418D-AE19-62706E023703}">
                      <ahyp:hlinkClr xmlns:ahyp="http://schemas.microsoft.com/office/drawing/2018/hyperlinkcolor" val="tx"/>
                    </a:ext>
                  </a:extLst>
                </a:hlinkClick>
              </a:rPr>
              <a:t>www.seniorsurf.fi</a:t>
            </a:r>
            <a:endParaRPr kumimoji="0" lang="en-US" sz="2400" b="0" i="0" u="none" strike="noStrike" kern="1200" cap="none" spc="0" normalizeH="0" baseline="0" noProof="0">
              <a:ln>
                <a:noFill/>
              </a:ln>
              <a:effectLst/>
              <a:uLnTx/>
              <a:uFillTx/>
              <a:latin typeface="Arial" panose="020B0604020202020204"/>
              <a:cs typeface="Arial"/>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latin typeface="Arial" panose="020B0604020202020204"/>
              <a:cs typeface="Arial"/>
            </a:endParaRPr>
          </a:p>
          <a:p>
            <a:pPr>
              <a:lnSpc>
                <a:spcPct val="130000"/>
              </a:lnSpc>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hlinkClick r:id="rId5">
                  <a:extLst>
                    <a:ext uri="{A12FA001-AC4F-418D-AE19-62706E023703}">
                      <ahyp:hlinkClr xmlns:ahyp="http://schemas.microsoft.com/office/drawing/2018/hyperlinkcolor" val="tx"/>
                    </a:ext>
                  </a:extLst>
                </a:hlinkClick>
              </a:rPr>
              <a:t>SeniorSurf Suomi</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pic>
        <p:nvPicPr>
          <p:cNvPr id="9" name="Kuva 8">
            <a:extLst>
              <a:ext uri="{FF2B5EF4-FFF2-40B4-BE49-F238E27FC236}">
                <a16:creationId xmlns:a16="http://schemas.microsoft.com/office/drawing/2014/main" id="{2DEC18A3-FC0F-4F80-85B1-A64BB184199A}"/>
              </a:ext>
            </a:extLst>
          </p:cNvPr>
          <p:cNvPicPr>
            <a:picLocks noChangeAspect="1"/>
          </p:cNvPicPr>
          <p:nvPr/>
        </p:nvPicPr>
        <p:blipFill>
          <a:blip r:embed="rId6"/>
          <a:stretch>
            <a:fillRect/>
          </a:stretch>
        </p:blipFill>
        <p:spPr>
          <a:xfrm>
            <a:off x="5361391" y="5403506"/>
            <a:ext cx="586805" cy="422054"/>
          </a:xfrm>
          <a:prstGeom prst="rect">
            <a:avLst/>
          </a:prstGeom>
        </p:spPr>
      </p:pic>
      <p:pic>
        <p:nvPicPr>
          <p:cNvPr id="10" name="Kuva 9" descr="Kuva, joka sisältää kohteen animaatio, clipart&#10;&#10;Kuvaus luotu automaattisesti">
            <a:extLst>
              <a:ext uri="{FF2B5EF4-FFF2-40B4-BE49-F238E27FC236}">
                <a16:creationId xmlns:a16="http://schemas.microsoft.com/office/drawing/2014/main" id="{257B55D2-59D2-614D-9591-F7DA02422D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739" y="1831977"/>
            <a:ext cx="4062814" cy="4473497"/>
          </a:xfrm>
          <a:prstGeom prst="rect">
            <a:avLst/>
          </a:prstGeom>
        </p:spPr>
      </p:pic>
    </p:spTree>
    <p:extLst>
      <p:ext uri="{BB962C8B-B14F-4D97-AF65-F5344CB8AC3E}">
        <p14:creationId xmlns:p14="http://schemas.microsoft.com/office/powerpoint/2010/main" val="40947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67ABA4C4-8898-4805-9EAA-25CE2908F254}"/>
              </a:ext>
            </a:extLst>
          </p:cNvPr>
          <p:cNvSpPr txBox="1">
            <a:spLocks/>
          </p:cNvSpPr>
          <p:nvPr/>
        </p:nvSpPr>
        <p:spPr>
          <a:xfrm>
            <a:off x="841247" y="365760"/>
            <a:ext cx="11216074"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i-FI" sz="4800">
                <a:solidFill>
                  <a:prstClr val="black"/>
                </a:solidFill>
              </a:rPr>
              <a:t>Seniorien mediataitotutkimus</a:t>
            </a:r>
          </a:p>
        </p:txBody>
      </p:sp>
      <p:pic>
        <p:nvPicPr>
          <p:cNvPr id="7" name="Kuva 6" descr="Kuva, joka sisältää kohteen logo&#10;&#10;Kuvaus luotu automaattisesti">
            <a:extLst>
              <a:ext uri="{FF2B5EF4-FFF2-40B4-BE49-F238E27FC236}">
                <a16:creationId xmlns:a16="http://schemas.microsoft.com/office/drawing/2014/main" id="{542D2BDE-CD04-60AE-A088-43FEB5D44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9026" y="642079"/>
            <a:ext cx="2140662" cy="661292"/>
          </a:xfrm>
          <a:prstGeom prst="rect">
            <a:avLst/>
          </a:prstGeom>
        </p:spPr>
      </p:pic>
      <p:sp>
        <p:nvSpPr>
          <p:cNvPr id="3" name="Sisällön paikkamerkki 2">
            <a:extLst>
              <a:ext uri="{FF2B5EF4-FFF2-40B4-BE49-F238E27FC236}">
                <a16:creationId xmlns:a16="http://schemas.microsoft.com/office/drawing/2014/main" id="{40550953-0875-1F15-AC6F-00C1A2AC391B}"/>
              </a:ext>
            </a:extLst>
          </p:cNvPr>
          <p:cNvSpPr>
            <a:spLocks noGrp="1"/>
          </p:cNvSpPr>
          <p:nvPr>
            <p:ph idx="1"/>
          </p:nvPr>
        </p:nvSpPr>
        <p:spPr>
          <a:xfrm>
            <a:off x="841247" y="1619070"/>
            <a:ext cx="9528110" cy="4409122"/>
          </a:xfrm>
        </p:spPr>
        <p:txBody>
          <a:bodyPr>
            <a:normAutofit lnSpcReduction="10000"/>
          </a:bodyPr>
          <a:lstStyle/>
          <a:p>
            <a:pPr>
              <a:lnSpc>
                <a:spcPct val="120000"/>
              </a:lnSpc>
              <a:spcBef>
                <a:spcPts val="0"/>
              </a:spcBef>
            </a:pPr>
            <a:r>
              <a:rPr lang="fi-FI" sz="2800"/>
              <a:t>Kysely yli 65-vuotiaille senioreille heidän mediataidoistaan </a:t>
            </a:r>
          </a:p>
          <a:p>
            <a:pPr marL="571500" lvl="1" indent="-342900">
              <a:lnSpc>
                <a:spcPct val="120000"/>
              </a:lnSpc>
              <a:spcBef>
                <a:spcPts val="0"/>
              </a:spcBef>
            </a:pPr>
            <a:r>
              <a:rPr lang="fi-FI"/>
              <a:t>Elokuussa 2023</a:t>
            </a:r>
          </a:p>
          <a:p>
            <a:pPr marL="571500" lvl="1" indent="-342900">
              <a:lnSpc>
                <a:spcPct val="120000"/>
              </a:lnSpc>
              <a:spcBef>
                <a:spcPts val="0"/>
              </a:spcBef>
            </a:pPr>
            <a:r>
              <a:rPr lang="fi-FI"/>
              <a:t>Vastaajia 800 henkilöä (verkkopaneeli ja puhelinhaastattelut)</a:t>
            </a:r>
          </a:p>
          <a:p>
            <a:pPr marL="571500" lvl="1" indent="-342900">
              <a:lnSpc>
                <a:spcPct val="120000"/>
              </a:lnSpc>
              <a:spcBef>
                <a:spcPts val="0"/>
              </a:spcBef>
            </a:pPr>
            <a:r>
              <a:rPr lang="fi-FI"/>
              <a:t>Yli 80-vuotiaita 16 %, vanhin 99-vuotias</a:t>
            </a:r>
          </a:p>
          <a:p>
            <a:pPr marL="571500" lvl="1" indent="-342900">
              <a:lnSpc>
                <a:spcPct val="120000"/>
              </a:lnSpc>
              <a:spcBef>
                <a:spcPts val="0"/>
              </a:spcBef>
            </a:pPr>
            <a:r>
              <a:rPr lang="fi-FI"/>
              <a:t>Toteuttajana Suomen Kyselytutkimus Oy</a:t>
            </a:r>
          </a:p>
          <a:p>
            <a:pPr marL="571500" lvl="1" indent="-342900">
              <a:lnSpc>
                <a:spcPct val="120000"/>
              </a:lnSpc>
              <a:spcBef>
                <a:spcPts val="0"/>
              </a:spcBef>
            </a:pPr>
            <a:r>
              <a:rPr lang="fi-FI"/>
              <a:t>Yritysyhteistyökumppanina Google </a:t>
            </a:r>
          </a:p>
          <a:p>
            <a:pPr>
              <a:lnSpc>
                <a:spcPct val="120000"/>
              </a:lnSpc>
              <a:spcBef>
                <a:spcPts val="1200"/>
              </a:spcBef>
            </a:pPr>
            <a:r>
              <a:rPr lang="fi-FI" sz="2800"/>
              <a:t>Kyselyn teemoja mm: </a:t>
            </a:r>
          </a:p>
          <a:p>
            <a:pPr marL="571500" lvl="1" indent="-342900">
              <a:lnSpc>
                <a:spcPct val="120000"/>
              </a:lnSpc>
              <a:spcBef>
                <a:spcPts val="0"/>
              </a:spcBef>
            </a:pPr>
            <a:r>
              <a:rPr lang="fi-FI"/>
              <a:t>Mitä ajankohtaisia asioita seuraat ja mistä</a:t>
            </a:r>
          </a:p>
          <a:p>
            <a:pPr marL="571500" lvl="1" indent="-342900">
              <a:lnSpc>
                <a:spcPct val="120000"/>
              </a:lnSpc>
              <a:spcBef>
                <a:spcPts val="0"/>
              </a:spcBef>
            </a:pPr>
            <a:r>
              <a:rPr lang="fi-FI"/>
              <a:t>Miten arvioit tiedon luotettavuutta</a:t>
            </a:r>
          </a:p>
          <a:p>
            <a:pPr marL="571500" lvl="1" indent="-342900">
              <a:lnSpc>
                <a:spcPct val="120000"/>
              </a:lnSpc>
              <a:spcBef>
                <a:spcPts val="0"/>
              </a:spcBef>
            </a:pPr>
            <a:r>
              <a:rPr lang="fi-FI"/>
              <a:t>Onko tiedonsaannille tai osallistumiselle esteitä</a:t>
            </a:r>
          </a:p>
        </p:txBody>
      </p:sp>
      <p:pic>
        <p:nvPicPr>
          <p:cNvPr id="2" name="Kuva 1" descr="Kuva, joka sisältää kohteen animaatio, kuvitus, Animaatio, clipart&#10;&#10;Kuvaus luotu automaattisesti">
            <a:extLst>
              <a:ext uri="{FF2B5EF4-FFF2-40B4-BE49-F238E27FC236}">
                <a16:creationId xmlns:a16="http://schemas.microsoft.com/office/drawing/2014/main" id="{4A2836A5-9CBC-7976-A66F-C766C37A8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3332" y="2237773"/>
            <a:ext cx="2556569" cy="3316856"/>
          </a:xfrm>
          <a:prstGeom prst="rect">
            <a:avLst/>
          </a:prstGeom>
        </p:spPr>
      </p:pic>
    </p:spTree>
    <p:extLst>
      <p:ext uri="{BB962C8B-B14F-4D97-AF65-F5344CB8AC3E}">
        <p14:creationId xmlns:p14="http://schemas.microsoft.com/office/powerpoint/2010/main" val="307226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35">
            <a:extLst>
              <a:ext uri="{FF2B5EF4-FFF2-40B4-BE49-F238E27FC236}">
                <a16:creationId xmlns:a16="http://schemas.microsoft.com/office/drawing/2014/main" id="{4D2C9B6D-B65A-4D3C-B6C3-C0230AC29272}"/>
              </a:ext>
            </a:extLst>
          </p:cNvPr>
          <p:cNvGraphicFramePr>
            <a:graphicFrameLocks/>
          </p:cNvGraphicFramePr>
          <p:nvPr>
            <p:extLst>
              <p:ext uri="{D42A27DB-BD31-4B8C-83A1-F6EECF244321}">
                <p14:modId xmlns:p14="http://schemas.microsoft.com/office/powerpoint/2010/main" val="20157003"/>
              </p:ext>
            </p:extLst>
          </p:nvPr>
        </p:nvGraphicFramePr>
        <p:xfrm>
          <a:off x="478971" y="0"/>
          <a:ext cx="11132458" cy="6857999"/>
        </p:xfrm>
        <a:graphic>
          <a:graphicData uri="http://schemas.openxmlformats.org/drawingml/2006/chart">
            <c:chart xmlns:c="http://schemas.openxmlformats.org/drawingml/2006/chart" xmlns:r="http://schemas.openxmlformats.org/officeDocument/2006/relationships" r:id="rId3"/>
          </a:graphicData>
        </a:graphic>
      </p:graphicFrame>
      <p:pic>
        <p:nvPicPr>
          <p:cNvPr id="3" name="Kuva 2" descr="Kuva, joka sisältää kohteen Fontti, teksti, Grafiikka, graafinen suunnittelu&#10;&#10;Kuvaus luotu automaattisesti">
            <a:extLst>
              <a:ext uri="{FF2B5EF4-FFF2-40B4-BE49-F238E27FC236}">
                <a16:creationId xmlns:a16="http://schemas.microsoft.com/office/drawing/2014/main" id="{A9FF89D5-9BF0-5ED4-893C-4C8993CB0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1" y="6108749"/>
            <a:ext cx="2178504" cy="565049"/>
          </a:xfrm>
          <a:prstGeom prst="rect">
            <a:avLst/>
          </a:prstGeom>
        </p:spPr>
      </p:pic>
      <p:pic>
        <p:nvPicPr>
          <p:cNvPr id="6" name="Kuva 5">
            <a:extLst>
              <a:ext uri="{FF2B5EF4-FFF2-40B4-BE49-F238E27FC236}">
                <a16:creationId xmlns:a16="http://schemas.microsoft.com/office/drawing/2014/main" id="{A7839F5F-3296-A669-755A-E0724CC704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982" y="5196323"/>
            <a:ext cx="2178505" cy="912426"/>
          </a:xfrm>
          <a:prstGeom prst="rect">
            <a:avLst/>
          </a:prstGeom>
        </p:spPr>
      </p:pic>
      <p:sp>
        <p:nvSpPr>
          <p:cNvPr id="7" name="Tekstiruutu 6">
            <a:extLst>
              <a:ext uri="{FF2B5EF4-FFF2-40B4-BE49-F238E27FC236}">
                <a16:creationId xmlns:a16="http://schemas.microsoft.com/office/drawing/2014/main" id="{8CEA387E-80BB-9631-7F62-86D2F3040C4C}"/>
              </a:ext>
            </a:extLst>
          </p:cNvPr>
          <p:cNvSpPr txBox="1"/>
          <p:nvPr/>
        </p:nvSpPr>
        <p:spPr>
          <a:xfrm>
            <a:off x="9572626" y="6376985"/>
            <a:ext cx="1928798" cy="369332"/>
          </a:xfrm>
          <a:prstGeom prst="rect">
            <a:avLst/>
          </a:prstGeom>
          <a:noFill/>
        </p:spPr>
        <p:txBody>
          <a:bodyPr wrap="none" rtlCol="0">
            <a:spAutoFit/>
          </a:bodyPr>
          <a:lstStyle/>
          <a:p>
            <a:r>
              <a:rPr lang="fi-FI"/>
              <a:t>www.seniorsurf.fi</a:t>
            </a:r>
          </a:p>
        </p:txBody>
      </p:sp>
    </p:spTree>
    <p:extLst>
      <p:ext uri="{BB962C8B-B14F-4D97-AF65-F5344CB8AC3E}">
        <p14:creationId xmlns:p14="http://schemas.microsoft.com/office/powerpoint/2010/main" val="334464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67ABA4C4-8898-4805-9EAA-25CE2908F254}"/>
              </a:ext>
            </a:extLst>
          </p:cNvPr>
          <p:cNvSpPr txBox="1">
            <a:spLocks/>
          </p:cNvSpPr>
          <p:nvPr/>
        </p:nvSpPr>
        <p:spPr>
          <a:xfrm>
            <a:off x="841247" y="365760"/>
            <a:ext cx="11216074"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i-FI" sz="4800">
                <a:solidFill>
                  <a:prstClr val="black"/>
                </a:solidFill>
              </a:rPr>
              <a:t>Mediaa seurataan itsenäisesti</a:t>
            </a:r>
          </a:p>
        </p:txBody>
      </p:sp>
      <p:sp>
        <p:nvSpPr>
          <p:cNvPr id="3" name="Sisällön paikkamerkki 2">
            <a:extLst>
              <a:ext uri="{FF2B5EF4-FFF2-40B4-BE49-F238E27FC236}">
                <a16:creationId xmlns:a16="http://schemas.microsoft.com/office/drawing/2014/main" id="{40550953-0875-1F15-AC6F-00C1A2AC391B}"/>
              </a:ext>
            </a:extLst>
          </p:cNvPr>
          <p:cNvSpPr>
            <a:spLocks noGrp="1"/>
          </p:cNvSpPr>
          <p:nvPr>
            <p:ph idx="1"/>
          </p:nvPr>
        </p:nvSpPr>
        <p:spPr>
          <a:xfrm>
            <a:off x="841247" y="1691640"/>
            <a:ext cx="9528110" cy="4409122"/>
          </a:xfrm>
        </p:spPr>
        <p:txBody>
          <a:bodyPr>
            <a:normAutofit/>
          </a:bodyPr>
          <a:lstStyle/>
          <a:p>
            <a:pPr marL="342900" indent="-342900">
              <a:lnSpc>
                <a:spcPct val="110000"/>
              </a:lnSpc>
              <a:spcBef>
                <a:spcPts val="0"/>
              </a:spcBef>
              <a:spcAft>
                <a:spcPts val="600"/>
              </a:spcAft>
              <a:buFont typeface="Arial" panose="020B0604020202020204" pitchFamily="34" charset="0"/>
              <a:buChar char="•"/>
            </a:pPr>
            <a:r>
              <a:rPr lang="fi-FI"/>
              <a:t>Suurin osa vastaajista koki uutisten ja ajankohtaisten asioiden löytämisen hyvin helpoksi (68 %) tai melko helpoksi (25 %)</a:t>
            </a:r>
          </a:p>
          <a:p>
            <a:pPr marL="342900" indent="-342900">
              <a:lnSpc>
                <a:spcPct val="110000"/>
              </a:lnSpc>
              <a:spcBef>
                <a:spcPts val="0"/>
              </a:spcBef>
              <a:spcAft>
                <a:spcPts val="600"/>
              </a:spcAft>
              <a:buFont typeface="Arial" panose="020B0604020202020204" pitchFamily="34" charset="0"/>
              <a:buChar char="•"/>
            </a:pPr>
            <a:r>
              <a:rPr lang="fi-FI"/>
              <a:t>Haasteita aiheuttivat mm. nykytekniikka, internetsivujen runsas tietomäärä tai näköön liittyvät syyt.</a:t>
            </a:r>
          </a:p>
          <a:p>
            <a:pPr marL="342900" indent="-342900">
              <a:lnSpc>
                <a:spcPct val="110000"/>
              </a:lnSpc>
              <a:spcBef>
                <a:spcPts val="0"/>
              </a:spcBef>
              <a:spcAft>
                <a:spcPts val="600"/>
              </a:spcAft>
              <a:buFont typeface="Arial" panose="020B0604020202020204" pitchFamily="34" charset="0"/>
              <a:buChar char="•"/>
            </a:pPr>
            <a:r>
              <a:rPr lang="fi-FI"/>
              <a:t>84 % koki, ettei heillä ollut esteitä ajankohtaisten asioiden ja uutisten seuraamiseen. </a:t>
            </a:r>
          </a:p>
          <a:p>
            <a:pPr marL="342900" indent="-342900">
              <a:lnSpc>
                <a:spcPct val="110000"/>
              </a:lnSpc>
              <a:spcBef>
                <a:spcPts val="0"/>
              </a:spcBef>
              <a:spcAft>
                <a:spcPts val="600"/>
              </a:spcAft>
              <a:buFont typeface="Arial" panose="020B0604020202020204" pitchFamily="34" charset="0"/>
              <a:buChar char="•"/>
            </a:pPr>
            <a:r>
              <a:rPr lang="fi-FI"/>
              <a:t>76 % koki, ettei heillä ollut tarvetta lisätä medioiden käyttöä.</a:t>
            </a:r>
          </a:p>
          <a:p>
            <a:pPr marL="342900" indent="-342900">
              <a:lnSpc>
                <a:spcPct val="110000"/>
              </a:lnSpc>
              <a:spcBef>
                <a:spcPts val="0"/>
              </a:spcBef>
              <a:spcAft>
                <a:spcPts val="600"/>
              </a:spcAft>
              <a:buFont typeface="Arial" panose="020B0604020202020204" pitchFamily="34" charset="0"/>
              <a:buChar char="•"/>
            </a:pPr>
            <a:r>
              <a:rPr lang="fi-FI"/>
              <a:t>Vastaajista 15 % kuitenkin ilmoitti, että median käyttö lisääntyisi, mikäli siihen olisi hyvä syy.</a:t>
            </a:r>
          </a:p>
        </p:txBody>
      </p:sp>
      <p:pic>
        <p:nvPicPr>
          <p:cNvPr id="2" name="Kuva 1">
            <a:extLst>
              <a:ext uri="{FF2B5EF4-FFF2-40B4-BE49-F238E27FC236}">
                <a16:creationId xmlns:a16="http://schemas.microsoft.com/office/drawing/2014/main" id="{031D65CD-89C3-5E46-EDF1-FA1C6F8423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7432" y="5579814"/>
            <a:ext cx="2178505" cy="912426"/>
          </a:xfrm>
          <a:prstGeom prst="rect">
            <a:avLst/>
          </a:prstGeom>
        </p:spPr>
      </p:pic>
      <p:sp>
        <p:nvSpPr>
          <p:cNvPr id="4" name="Tekstiruutu 1">
            <a:extLst>
              <a:ext uri="{FF2B5EF4-FFF2-40B4-BE49-F238E27FC236}">
                <a16:creationId xmlns:a16="http://schemas.microsoft.com/office/drawing/2014/main" id="{8EE4F76D-5950-E6A5-7C61-F926EAA2D600}"/>
              </a:ext>
            </a:extLst>
          </p:cNvPr>
          <p:cNvSpPr txBox="1"/>
          <p:nvPr/>
        </p:nvSpPr>
        <p:spPr>
          <a:xfrm>
            <a:off x="841247" y="5872925"/>
            <a:ext cx="5924890" cy="45567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i-FI" sz="1800">
                <a:latin typeface="Arial" panose="020B0604020202020204" pitchFamily="34" charset="0"/>
                <a:cs typeface="Arial" panose="020B0604020202020204" pitchFamily="34" charset="0"/>
              </a:rPr>
              <a:t>Lähde: Seniorien mediataidot -kyselytutkimus 2023</a:t>
            </a:r>
          </a:p>
        </p:txBody>
      </p:sp>
    </p:spTree>
    <p:extLst>
      <p:ext uri="{BB962C8B-B14F-4D97-AF65-F5344CB8AC3E}">
        <p14:creationId xmlns:p14="http://schemas.microsoft.com/office/powerpoint/2010/main" val="197220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C7AEAFDF-A54B-D449-98A1-846695416A9C}"/>
              </a:ext>
            </a:extLst>
          </p:cNvPr>
          <p:cNvGraphicFramePr>
            <a:graphicFrameLocks/>
          </p:cNvGraphicFramePr>
          <p:nvPr>
            <p:extLst>
              <p:ext uri="{D42A27DB-BD31-4B8C-83A1-F6EECF244321}">
                <p14:modId xmlns:p14="http://schemas.microsoft.com/office/powerpoint/2010/main" val="531855459"/>
              </p:ext>
            </p:extLst>
          </p:nvPr>
        </p:nvGraphicFramePr>
        <p:xfrm>
          <a:off x="602343" y="0"/>
          <a:ext cx="10987314" cy="6857999"/>
        </p:xfrm>
        <a:graphic>
          <a:graphicData uri="http://schemas.openxmlformats.org/drawingml/2006/chart">
            <c:chart xmlns:c="http://schemas.openxmlformats.org/drawingml/2006/chart" xmlns:r="http://schemas.openxmlformats.org/officeDocument/2006/relationships" r:id="rId3"/>
          </a:graphicData>
        </a:graphic>
      </p:graphicFrame>
      <p:pic>
        <p:nvPicPr>
          <p:cNvPr id="2" name="Kuva 1" descr="Kuva, joka sisältää kohteen Fontti, teksti, Grafiikka, graafinen suunnittelu&#10;&#10;Kuvaus luotu automaattisesti">
            <a:extLst>
              <a:ext uri="{FF2B5EF4-FFF2-40B4-BE49-F238E27FC236}">
                <a16:creationId xmlns:a16="http://schemas.microsoft.com/office/drawing/2014/main" id="{F82107CE-7BDE-75A3-B782-66452BA86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2941" y="6119262"/>
            <a:ext cx="2178504" cy="565049"/>
          </a:xfrm>
          <a:prstGeom prst="rect">
            <a:avLst/>
          </a:prstGeom>
        </p:spPr>
      </p:pic>
      <p:pic>
        <p:nvPicPr>
          <p:cNvPr id="4" name="Kuva 3">
            <a:extLst>
              <a:ext uri="{FF2B5EF4-FFF2-40B4-BE49-F238E27FC236}">
                <a16:creationId xmlns:a16="http://schemas.microsoft.com/office/drawing/2014/main" id="{05C37E18-F5EF-EC8F-440E-A98752AC5F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4436" y="5945574"/>
            <a:ext cx="2178505" cy="912426"/>
          </a:xfrm>
          <a:prstGeom prst="rect">
            <a:avLst/>
          </a:prstGeom>
        </p:spPr>
      </p:pic>
      <p:sp>
        <p:nvSpPr>
          <p:cNvPr id="5" name="Tekstiruutu 1">
            <a:extLst>
              <a:ext uri="{FF2B5EF4-FFF2-40B4-BE49-F238E27FC236}">
                <a16:creationId xmlns:a16="http://schemas.microsoft.com/office/drawing/2014/main" id="{8EE4F76D-5950-E6A5-7C61-F926EAA2D600}"/>
              </a:ext>
            </a:extLst>
          </p:cNvPr>
          <p:cNvSpPr txBox="1"/>
          <p:nvPr/>
        </p:nvSpPr>
        <p:spPr>
          <a:xfrm>
            <a:off x="528472" y="5764703"/>
            <a:ext cx="4657895" cy="7988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800">
                <a:latin typeface="Arial" panose="020B0604020202020204" pitchFamily="34" charset="0"/>
                <a:cs typeface="Arial" panose="020B0604020202020204" pitchFamily="34" charset="0"/>
              </a:rPr>
              <a:t>Lähde: </a:t>
            </a:r>
            <a:br>
              <a:rPr lang="fi-FI" sz="1800">
                <a:latin typeface="Arial" panose="020B0604020202020204" pitchFamily="34" charset="0"/>
                <a:cs typeface="Arial" panose="020B0604020202020204" pitchFamily="34" charset="0"/>
              </a:rPr>
            </a:br>
            <a:r>
              <a:rPr lang="fi-FI" sz="1800">
                <a:latin typeface="Arial" panose="020B0604020202020204" pitchFamily="34" charset="0"/>
                <a:cs typeface="Arial" panose="020B0604020202020204" pitchFamily="34" charset="0"/>
              </a:rPr>
              <a:t>Seniorien mediataidot -kyselytutkimus 2023</a:t>
            </a:r>
          </a:p>
          <a:p>
            <a:r>
              <a:rPr lang="fi-FI" sz="1800">
                <a:latin typeface="Arial" panose="020B0604020202020204" pitchFamily="34" charset="0"/>
                <a:cs typeface="Arial" panose="020B0604020202020204" pitchFamily="34" charset="0"/>
              </a:rPr>
              <a:t>www.seniorsurf.fi</a:t>
            </a:r>
          </a:p>
        </p:txBody>
      </p:sp>
    </p:spTree>
    <p:extLst>
      <p:ext uri="{BB962C8B-B14F-4D97-AF65-F5344CB8AC3E}">
        <p14:creationId xmlns:p14="http://schemas.microsoft.com/office/powerpoint/2010/main" val="8223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85">
            <a:extLst>
              <a:ext uri="{FF2B5EF4-FFF2-40B4-BE49-F238E27FC236}">
                <a16:creationId xmlns:a16="http://schemas.microsoft.com/office/drawing/2014/main" id="{61AF0A62-D45A-4021-B460-0AE285B545A6}"/>
              </a:ext>
              <a:ext uri="{147F2762-F138-4A5C-976F-8EAC2B608ADB}">
                <a16:predDERef xmlns:a16="http://schemas.microsoft.com/office/drawing/2014/main" pred="{5D0A43AC-C349-4AB6-8686-94F0E6FC7AE3}"/>
              </a:ext>
            </a:extLst>
          </p:cNvPr>
          <p:cNvGraphicFramePr>
            <a:graphicFrameLocks/>
          </p:cNvGraphicFramePr>
          <p:nvPr>
            <p:extLst>
              <p:ext uri="{D42A27DB-BD31-4B8C-83A1-F6EECF244321}">
                <p14:modId xmlns:p14="http://schemas.microsoft.com/office/powerpoint/2010/main" val="3466625595"/>
              </p:ext>
            </p:extLst>
          </p:nvPr>
        </p:nvGraphicFramePr>
        <p:xfrm>
          <a:off x="0" y="59674"/>
          <a:ext cx="12191999"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2" name="Kuva 1" descr="Kuva, joka sisältää kohteen Fontti, teksti, Grafiikka, graafinen suunnittelu&#10;&#10;Kuvaus luotu automaattisesti">
            <a:extLst>
              <a:ext uri="{FF2B5EF4-FFF2-40B4-BE49-F238E27FC236}">
                <a16:creationId xmlns:a16="http://schemas.microsoft.com/office/drawing/2014/main" id="{00B57021-C9B9-5A0D-811D-A6E86EB14A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985" y="6189951"/>
            <a:ext cx="2178504" cy="565049"/>
          </a:xfrm>
          <a:prstGeom prst="rect">
            <a:avLst/>
          </a:prstGeom>
        </p:spPr>
      </p:pic>
      <p:pic>
        <p:nvPicPr>
          <p:cNvPr id="4" name="Kuva 3">
            <a:extLst>
              <a:ext uri="{FF2B5EF4-FFF2-40B4-BE49-F238E27FC236}">
                <a16:creationId xmlns:a16="http://schemas.microsoft.com/office/drawing/2014/main" id="{1C988401-80FC-BABD-27DE-158CFE7C97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00666" y="6016263"/>
            <a:ext cx="2178505" cy="912426"/>
          </a:xfrm>
          <a:prstGeom prst="rect">
            <a:avLst/>
          </a:prstGeom>
        </p:spPr>
      </p:pic>
      <p:sp>
        <p:nvSpPr>
          <p:cNvPr id="7" name="Tekstiruutu 1">
            <a:extLst>
              <a:ext uri="{FF2B5EF4-FFF2-40B4-BE49-F238E27FC236}">
                <a16:creationId xmlns:a16="http://schemas.microsoft.com/office/drawing/2014/main" id="{CC1F2B6D-DA75-F718-9270-5D08F0B5A8B4}"/>
              </a:ext>
            </a:extLst>
          </p:cNvPr>
          <p:cNvSpPr txBox="1"/>
          <p:nvPr/>
        </p:nvSpPr>
        <p:spPr>
          <a:xfrm>
            <a:off x="538928" y="5939504"/>
            <a:ext cx="4657895" cy="7988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800">
                <a:latin typeface="Arial" panose="020B0604020202020204" pitchFamily="34" charset="0"/>
                <a:cs typeface="Arial" panose="020B0604020202020204" pitchFamily="34" charset="0"/>
              </a:rPr>
              <a:t>Lähde: </a:t>
            </a:r>
            <a:br>
              <a:rPr lang="fi-FI" sz="1800">
                <a:latin typeface="Arial" panose="020B0604020202020204" pitchFamily="34" charset="0"/>
                <a:cs typeface="Arial" panose="020B0604020202020204" pitchFamily="34" charset="0"/>
              </a:rPr>
            </a:br>
            <a:r>
              <a:rPr lang="fi-FI" sz="1800">
                <a:latin typeface="Arial" panose="020B0604020202020204" pitchFamily="34" charset="0"/>
                <a:cs typeface="Arial" panose="020B0604020202020204" pitchFamily="34" charset="0"/>
              </a:rPr>
              <a:t>Seniorien mediataidot -kyselytutkimus 2023</a:t>
            </a:r>
          </a:p>
          <a:p>
            <a:r>
              <a:rPr lang="fi-FI" sz="1800">
                <a:latin typeface="Arial" panose="020B0604020202020204" pitchFamily="34" charset="0"/>
                <a:cs typeface="Arial" panose="020B0604020202020204" pitchFamily="34" charset="0"/>
              </a:rPr>
              <a:t>www.seniorsurf.fi</a:t>
            </a:r>
          </a:p>
        </p:txBody>
      </p:sp>
    </p:spTree>
    <p:extLst>
      <p:ext uri="{BB962C8B-B14F-4D97-AF65-F5344CB8AC3E}">
        <p14:creationId xmlns:p14="http://schemas.microsoft.com/office/powerpoint/2010/main" val="279926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descr="Pylväskaavio: Keinot mediataitojen lisäämiseksi.">
            <a:extLst>
              <a:ext uri="{FF2B5EF4-FFF2-40B4-BE49-F238E27FC236}">
                <a16:creationId xmlns:a16="http://schemas.microsoft.com/office/drawing/2014/main" id="{5CAC2602-B77B-4B92-86F1-DE63273B8A07}"/>
              </a:ext>
            </a:extLst>
          </p:cNvPr>
          <p:cNvGraphicFramePr/>
          <p:nvPr>
            <p:extLst>
              <p:ext uri="{D42A27DB-BD31-4B8C-83A1-F6EECF244321}">
                <p14:modId xmlns:p14="http://schemas.microsoft.com/office/powerpoint/2010/main" val="118284554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iruutu 1">
            <a:extLst>
              <a:ext uri="{FF2B5EF4-FFF2-40B4-BE49-F238E27FC236}">
                <a16:creationId xmlns:a16="http://schemas.microsoft.com/office/drawing/2014/main" id="{6BB6DDC2-F0D1-2E4B-2BFF-D186BA90FA7B}"/>
              </a:ext>
            </a:extLst>
          </p:cNvPr>
          <p:cNvSpPr txBox="1"/>
          <p:nvPr/>
        </p:nvSpPr>
        <p:spPr>
          <a:xfrm>
            <a:off x="346822" y="5916489"/>
            <a:ext cx="5515136" cy="55598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800">
                <a:latin typeface="Arial" panose="020B0604020202020204" pitchFamily="34" charset="0"/>
                <a:cs typeface="Arial" panose="020B0604020202020204" pitchFamily="34" charset="0"/>
              </a:rPr>
              <a:t>Lähde: </a:t>
            </a:r>
          </a:p>
          <a:p>
            <a:r>
              <a:rPr lang="fi-FI" sz="1800">
                <a:latin typeface="Arial" panose="020B0604020202020204" pitchFamily="34" charset="0"/>
                <a:cs typeface="Arial" panose="020B0604020202020204" pitchFamily="34" charset="0"/>
              </a:rPr>
              <a:t>Seniorien mediataidot -kyselytutkimus 2023</a:t>
            </a:r>
          </a:p>
          <a:p>
            <a:r>
              <a:rPr lang="fi-FI" sz="1800">
                <a:latin typeface="Arial" panose="020B0604020202020204" pitchFamily="34" charset="0"/>
                <a:cs typeface="Arial" panose="020B0604020202020204" pitchFamily="34" charset="0"/>
              </a:rPr>
              <a:t>www.seniorsurf.fi</a:t>
            </a:r>
          </a:p>
        </p:txBody>
      </p:sp>
      <p:pic>
        <p:nvPicPr>
          <p:cNvPr id="5" name="Kuva 4">
            <a:extLst>
              <a:ext uri="{FF2B5EF4-FFF2-40B4-BE49-F238E27FC236}">
                <a16:creationId xmlns:a16="http://schemas.microsoft.com/office/drawing/2014/main" id="{3E5F413B-3E17-3BB0-7E73-42830E4DEA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7752" y="5916489"/>
            <a:ext cx="2178505" cy="912426"/>
          </a:xfrm>
          <a:prstGeom prst="rect">
            <a:avLst/>
          </a:prstGeom>
        </p:spPr>
      </p:pic>
    </p:spTree>
    <p:extLst>
      <p:ext uri="{BB962C8B-B14F-4D97-AF65-F5344CB8AC3E}">
        <p14:creationId xmlns:p14="http://schemas.microsoft.com/office/powerpoint/2010/main" val="276754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43350F-3552-190F-351D-E7F6262E511E}"/>
              </a:ext>
            </a:extLst>
          </p:cNvPr>
          <p:cNvSpPr>
            <a:spLocks noGrp="1"/>
          </p:cNvSpPr>
          <p:nvPr>
            <p:ph type="title"/>
          </p:nvPr>
        </p:nvSpPr>
        <p:spPr>
          <a:xfrm>
            <a:off x="838200" y="365125"/>
            <a:ext cx="6428270" cy="1325563"/>
          </a:xfrm>
        </p:spPr>
        <p:txBody>
          <a:bodyPr>
            <a:normAutofit/>
          </a:bodyPr>
          <a:lstStyle/>
          <a:p>
            <a:r>
              <a:rPr lang="fi-FI" sz="4000"/>
              <a:t>Keskustelukortit senioreille – aineistoa ryhmille</a:t>
            </a:r>
          </a:p>
        </p:txBody>
      </p:sp>
      <p:sp>
        <p:nvSpPr>
          <p:cNvPr id="3" name="Sisällön paikkamerkki 2">
            <a:extLst>
              <a:ext uri="{FF2B5EF4-FFF2-40B4-BE49-F238E27FC236}">
                <a16:creationId xmlns:a16="http://schemas.microsoft.com/office/drawing/2014/main" id="{313B868E-BC5A-6522-39DD-2A57E1BE4210}"/>
              </a:ext>
            </a:extLst>
          </p:cNvPr>
          <p:cNvSpPr>
            <a:spLocks noGrp="1"/>
          </p:cNvSpPr>
          <p:nvPr>
            <p:ph idx="1"/>
          </p:nvPr>
        </p:nvSpPr>
        <p:spPr>
          <a:xfrm>
            <a:off x="838200" y="1961902"/>
            <a:ext cx="6201229" cy="4234212"/>
          </a:xfrm>
        </p:spPr>
        <p:txBody>
          <a:bodyPr vert="horz" lIns="91440" tIns="45720" rIns="91440" bIns="45720" rtlCol="0" anchor="t">
            <a:normAutofit lnSpcReduction="10000"/>
          </a:bodyPr>
          <a:lstStyle/>
          <a:p>
            <a:pPr>
              <a:lnSpc>
                <a:spcPct val="100000"/>
              </a:lnSpc>
              <a:spcBef>
                <a:spcPts val="600"/>
              </a:spcBef>
              <a:spcAft>
                <a:spcPts val="600"/>
              </a:spcAft>
            </a:pPr>
            <a:r>
              <a:rPr lang="fi-FI"/>
              <a:t>40 korttia, neljä aihepiiriä: </a:t>
            </a:r>
            <a:br>
              <a:rPr lang="fi-FI"/>
            </a:br>
            <a:r>
              <a:rPr lang="fi-FI"/>
              <a:t>Tunne, Kokemus ja taidot, Tieto sekä Tiedon lähteet</a:t>
            </a:r>
          </a:p>
          <a:p>
            <a:pPr>
              <a:lnSpc>
                <a:spcPct val="100000"/>
              </a:lnSpc>
              <a:spcBef>
                <a:spcPts val="600"/>
              </a:spcBef>
              <a:spcAft>
                <a:spcPts val="600"/>
              </a:spcAft>
            </a:pPr>
            <a:r>
              <a:rPr lang="fi-FI"/>
              <a:t>Erilaisia väittämiä ja lisäkysymyksiä</a:t>
            </a:r>
          </a:p>
          <a:p>
            <a:pPr>
              <a:lnSpc>
                <a:spcPct val="100000"/>
              </a:lnSpc>
              <a:spcBef>
                <a:spcPts val="600"/>
              </a:spcBef>
              <a:spcAft>
                <a:spcPts val="600"/>
              </a:spcAft>
            </a:pPr>
            <a:r>
              <a:rPr lang="fi-FI"/>
              <a:t>Ryhmänohjaajan lisämateriaali, vinkkejä ja lisätietoa keskustelun tueksi</a:t>
            </a:r>
          </a:p>
          <a:p>
            <a:pPr>
              <a:lnSpc>
                <a:spcPct val="100000"/>
              </a:lnSpc>
              <a:spcBef>
                <a:spcPts val="600"/>
              </a:spcBef>
              <a:spcAft>
                <a:spcPts val="600"/>
              </a:spcAft>
            </a:pPr>
            <a:r>
              <a:rPr lang="fi-FI">
                <a:hlinkClick r:id="rId3"/>
              </a:rPr>
              <a:t>https://seniorsurf.fi/materiaalipankki/mediataidot/</a:t>
            </a:r>
            <a:r>
              <a:rPr lang="fi-FI"/>
              <a:t> </a:t>
            </a:r>
          </a:p>
        </p:txBody>
      </p:sp>
      <p:pic>
        <p:nvPicPr>
          <p:cNvPr id="4" name="Kuva 3">
            <a:extLst>
              <a:ext uri="{FF2B5EF4-FFF2-40B4-BE49-F238E27FC236}">
                <a16:creationId xmlns:a16="http://schemas.microsoft.com/office/drawing/2014/main" id="{01801EB1-561B-9481-CB8B-11F602F806AD}"/>
              </a:ext>
            </a:extLst>
          </p:cNvPr>
          <p:cNvPicPr>
            <a:picLocks noChangeAspect="1"/>
          </p:cNvPicPr>
          <p:nvPr/>
        </p:nvPicPr>
        <p:blipFill>
          <a:blip r:embed="rId4"/>
          <a:stretch>
            <a:fillRect/>
          </a:stretch>
        </p:blipFill>
        <p:spPr>
          <a:xfrm>
            <a:off x="7744169" y="5673556"/>
            <a:ext cx="1663992" cy="692194"/>
          </a:xfrm>
          <a:prstGeom prst="rect">
            <a:avLst/>
          </a:prstGeom>
        </p:spPr>
      </p:pic>
      <p:pic>
        <p:nvPicPr>
          <p:cNvPr id="7" name="Kuva 6" descr="Kuva, joka sisältää kohteen teksti, Animoidut lastenohjelmat, clipart, animaatio&#10;&#10;Kuvaus luotu automaattisesti">
            <a:extLst>
              <a:ext uri="{FF2B5EF4-FFF2-40B4-BE49-F238E27FC236}">
                <a16:creationId xmlns:a16="http://schemas.microsoft.com/office/drawing/2014/main" id="{B2C2A284-3CF7-E804-6D77-C107FF775D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6470" y="0"/>
            <a:ext cx="4974258" cy="6858000"/>
          </a:xfrm>
          <a:prstGeom prst="rect">
            <a:avLst/>
          </a:prstGeom>
        </p:spPr>
      </p:pic>
      <p:pic>
        <p:nvPicPr>
          <p:cNvPr id="5" name="Kuva 4" descr="Kuva, joka sisältää kohteen Fontti, teksti, Grafiikka, graafinen suunnittelu&#10;&#10;Kuvaus luotu automaattisesti">
            <a:extLst>
              <a:ext uri="{FF2B5EF4-FFF2-40B4-BE49-F238E27FC236}">
                <a16:creationId xmlns:a16="http://schemas.microsoft.com/office/drawing/2014/main" id="{2B456EDF-15FA-3F6C-1DCD-8BA0FEBCEF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4587" y="6083225"/>
            <a:ext cx="2178504" cy="565049"/>
          </a:xfrm>
          <a:prstGeom prst="rect">
            <a:avLst/>
          </a:prstGeom>
        </p:spPr>
      </p:pic>
      <p:pic>
        <p:nvPicPr>
          <p:cNvPr id="6" name="Kuva 5">
            <a:extLst>
              <a:ext uri="{FF2B5EF4-FFF2-40B4-BE49-F238E27FC236}">
                <a16:creationId xmlns:a16="http://schemas.microsoft.com/office/drawing/2014/main" id="{3DA82FBF-B208-6DBA-1FDF-9A68603755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2334" y="5945574"/>
            <a:ext cx="2178505" cy="912426"/>
          </a:xfrm>
          <a:prstGeom prst="rect">
            <a:avLst/>
          </a:prstGeom>
        </p:spPr>
      </p:pic>
    </p:spTree>
    <p:extLst>
      <p:ext uri="{BB962C8B-B14F-4D97-AF65-F5344CB8AC3E}">
        <p14:creationId xmlns:p14="http://schemas.microsoft.com/office/powerpoint/2010/main" val="321261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kirje, kuvakaappaus, ruokalista&#10;&#10;Kuvaus luotu automaattisesti">
            <a:extLst>
              <a:ext uri="{FF2B5EF4-FFF2-40B4-BE49-F238E27FC236}">
                <a16:creationId xmlns:a16="http://schemas.microsoft.com/office/drawing/2014/main" id="{8ED890F8-3E8D-4C4D-BD87-83F69E22E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3153442"/>
      </p:ext>
    </p:extLst>
  </p:cSld>
  <p:clrMapOvr>
    <a:masterClrMapping/>
  </p:clrMapOvr>
</p:sld>
</file>

<file path=ppt/theme/theme1.xml><?xml version="1.0" encoding="utf-8"?>
<a:theme xmlns:a="http://schemas.openxmlformats.org/drawingml/2006/main" name="Mukautettu suunnittelumalli">
  <a:themeElements>
    <a:clrScheme name="Mukautettu 6">
      <a:dk1>
        <a:srgbClr val="FFFFFF"/>
      </a:dk1>
      <a:lt1>
        <a:srgbClr val="330066"/>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7B14E455-9F50-4DF2-B6FC-69BC8D433ABB}" vid="{7C705515-1F8D-45E4-88E3-432201C91DA1}"/>
    </a:ext>
  </a:extLst>
</a:theme>
</file>

<file path=ppt/theme/theme2.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7B14E455-9F50-4DF2-B6FC-69BC8D433ABB}" vid="{0A249500-3999-427A-AA53-6802FD50F468}"/>
    </a:ext>
  </a:extLst>
</a:theme>
</file>

<file path=ppt/theme/theme3.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7B14E455-9F50-4DF2-B6FC-69BC8D433ABB}" vid="{2A475770-EC41-409D-988C-6D39208A88EB}"/>
    </a:ext>
  </a:extLst>
</a:theme>
</file>

<file path=ppt/theme/theme4.xml><?xml version="1.0" encoding="utf-8"?>
<a:theme xmlns:a="http://schemas.openxmlformats.org/drawingml/2006/main" name="2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7B14E455-9F50-4DF2-B6FC-69BC8D433ABB}" vid="{AD92B721-2A78-4BE3-8EFB-9FA358240368}"/>
    </a:ext>
  </a:extLst>
</a:theme>
</file>

<file path=ppt/theme/theme5.xml><?xml version="1.0" encoding="utf-8"?>
<a:theme xmlns:a="http://schemas.openxmlformats.org/drawingml/2006/main" name="2_Mukautettu suunnittelumalli">
  <a:themeElements>
    <a:clrScheme name="Mukautettu 6">
      <a:dk1>
        <a:srgbClr val="FFFFFF"/>
      </a:dk1>
      <a:lt1>
        <a:srgbClr val="330066"/>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7B14E455-9F50-4DF2-B6FC-69BC8D433ABB}" vid="{7C705515-1F8D-45E4-88E3-432201C91DA1}"/>
    </a:ext>
  </a:extLst>
</a:theme>
</file>

<file path=ppt/theme/theme6.xml><?xml version="1.0" encoding="utf-8"?>
<a:theme xmlns:a="http://schemas.openxmlformats.org/drawingml/2006/main" name="3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7B14E455-9F50-4DF2-B6FC-69BC8D433ABB}" vid="{AD92B721-2A78-4BE3-8EFB-9FA358240368}"/>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eniorSurf">
    <a:dk1>
      <a:sysClr val="windowText" lastClr="000000"/>
    </a:dk1>
    <a:lt1>
      <a:sysClr val="window" lastClr="FFFFFF"/>
    </a:lt1>
    <a:dk2>
      <a:srgbClr val="1F497D"/>
    </a:dk2>
    <a:lt2>
      <a:srgbClr val="EEECE1"/>
    </a:lt2>
    <a:accent1>
      <a:srgbClr val="330066"/>
    </a:accent1>
    <a:accent2>
      <a:srgbClr val="906CB5"/>
    </a:accent2>
    <a:accent3>
      <a:srgbClr val="CCCCFF"/>
    </a:accent3>
    <a:accent4>
      <a:srgbClr val="F49638"/>
    </a:accent4>
    <a:accent5>
      <a:srgbClr val="F9CB9C"/>
    </a:accent5>
    <a:accent6>
      <a:srgbClr val="4ABDC9"/>
    </a:accent6>
    <a:hlink>
      <a:srgbClr val="330066"/>
    </a:hlink>
    <a:folHlink>
      <a:srgbClr val="906CB5"/>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eniorSurf">
    <a:dk1>
      <a:sysClr val="windowText" lastClr="000000"/>
    </a:dk1>
    <a:lt1>
      <a:sysClr val="window" lastClr="FFFFFF"/>
    </a:lt1>
    <a:dk2>
      <a:srgbClr val="1F497D"/>
    </a:dk2>
    <a:lt2>
      <a:srgbClr val="EEECE1"/>
    </a:lt2>
    <a:accent1>
      <a:srgbClr val="330066"/>
    </a:accent1>
    <a:accent2>
      <a:srgbClr val="906CB5"/>
    </a:accent2>
    <a:accent3>
      <a:srgbClr val="CCCCFF"/>
    </a:accent3>
    <a:accent4>
      <a:srgbClr val="F49638"/>
    </a:accent4>
    <a:accent5>
      <a:srgbClr val="F9CB9C"/>
    </a:accent5>
    <a:accent6>
      <a:srgbClr val="4ABDC9"/>
    </a:accent6>
    <a:hlink>
      <a:srgbClr val="330066"/>
    </a:hlink>
    <a:folHlink>
      <a:srgbClr val="906CB5"/>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eniorSurf">
    <a:dk1>
      <a:sysClr val="windowText" lastClr="000000"/>
    </a:dk1>
    <a:lt1>
      <a:sysClr val="window" lastClr="FFFFFF"/>
    </a:lt1>
    <a:dk2>
      <a:srgbClr val="1F497D"/>
    </a:dk2>
    <a:lt2>
      <a:srgbClr val="EEECE1"/>
    </a:lt2>
    <a:accent1>
      <a:srgbClr val="330066"/>
    </a:accent1>
    <a:accent2>
      <a:srgbClr val="906CB5"/>
    </a:accent2>
    <a:accent3>
      <a:srgbClr val="CCCCFF"/>
    </a:accent3>
    <a:accent4>
      <a:srgbClr val="F49638"/>
    </a:accent4>
    <a:accent5>
      <a:srgbClr val="F9CB9C"/>
    </a:accent5>
    <a:accent6>
      <a:srgbClr val="4ABDC9"/>
    </a:accent6>
    <a:hlink>
      <a:srgbClr val="330066"/>
    </a:hlink>
    <a:folHlink>
      <a:srgbClr val="906CB5"/>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eniorSurf">
    <a:dk1>
      <a:sysClr val="windowText" lastClr="000000"/>
    </a:dk1>
    <a:lt1>
      <a:sysClr val="window" lastClr="FFFFFF"/>
    </a:lt1>
    <a:dk2>
      <a:srgbClr val="1F497D"/>
    </a:dk2>
    <a:lt2>
      <a:srgbClr val="EEECE1"/>
    </a:lt2>
    <a:accent1>
      <a:srgbClr val="330066"/>
    </a:accent1>
    <a:accent2>
      <a:srgbClr val="906CB5"/>
    </a:accent2>
    <a:accent3>
      <a:srgbClr val="CCCCFF"/>
    </a:accent3>
    <a:accent4>
      <a:srgbClr val="F49638"/>
    </a:accent4>
    <a:accent5>
      <a:srgbClr val="F9CB9C"/>
    </a:accent5>
    <a:accent6>
      <a:srgbClr val="4ABDC9"/>
    </a:accent6>
    <a:hlink>
      <a:srgbClr val="330066"/>
    </a:hlink>
    <a:folHlink>
      <a:srgbClr val="906C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08D5B5447F7B64DBB8AF68AD4B62DFD" ma:contentTypeVersion="18" ma:contentTypeDescription="Luo uusi asiakirja." ma:contentTypeScope="" ma:versionID="e0087f7ddbc1f05ee3950f5e1772f2c6">
  <xsd:schema xmlns:xsd="http://www.w3.org/2001/XMLSchema" xmlns:xs="http://www.w3.org/2001/XMLSchema" xmlns:p="http://schemas.microsoft.com/office/2006/metadata/properties" xmlns:ns2="02ddf22a-210a-4c33-8576-817b91fcb790" xmlns:ns3="ceff707d-f623-493d-bac7-b56c0dfe17a9" targetNamespace="http://schemas.microsoft.com/office/2006/metadata/properties" ma:root="true" ma:fieldsID="e7b5e22bce333b61c508b050a7aee7ae" ns2:_="" ns3:_="">
    <xsd:import namespace="02ddf22a-210a-4c33-8576-817b91fcb790"/>
    <xsd:import namespace="ceff707d-f623-493d-bac7-b56c0dfe17a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ddf22a-210a-4c33-8576-817b91fcb790"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e362324b-9413-4969-a123-44dde1e66ae2}" ma:internalName="TaxCatchAll" ma:showField="CatchAllData" ma:web="02ddf22a-210a-4c33-8576-817b91fcb7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ff707d-f623-493d-bac7-b56c0dfe17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d0420d83-ea60-4e24-9aa7-9868891e3b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2ddf22a-210a-4c33-8576-817b91fcb790">
      <UserInfo>
        <DisplayName>Eero Tuomenoksa</DisplayName>
        <AccountId>130</AccountId>
        <AccountType/>
      </UserInfo>
    </SharedWithUsers>
    <lcf76f155ced4ddcb4097134ff3c332f xmlns="ceff707d-f623-493d-bac7-b56c0dfe17a9">
      <Terms xmlns="http://schemas.microsoft.com/office/infopath/2007/PartnerControls"/>
    </lcf76f155ced4ddcb4097134ff3c332f>
    <TaxCatchAll xmlns="02ddf22a-210a-4c33-8576-817b91fcb790" xsi:nil="true"/>
  </documentManagement>
</p:properties>
</file>

<file path=customXml/itemProps1.xml><?xml version="1.0" encoding="utf-8"?>
<ds:datastoreItem xmlns:ds="http://schemas.openxmlformats.org/officeDocument/2006/customXml" ds:itemID="{370E5617-50FE-44EF-AFFC-5A450B7A378C}">
  <ds:schemaRefs>
    <ds:schemaRef ds:uri="02ddf22a-210a-4c33-8576-817b91fcb790"/>
    <ds:schemaRef ds:uri="ceff707d-f623-493d-bac7-b56c0dfe17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2C035B-58D7-48AD-BFEB-6495081570A0}">
  <ds:schemaRefs>
    <ds:schemaRef ds:uri="http://schemas.microsoft.com/sharepoint/v3/contenttype/forms"/>
  </ds:schemaRefs>
</ds:datastoreItem>
</file>

<file path=customXml/itemProps3.xml><?xml version="1.0" encoding="utf-8"?>
<ds:datastoreItem xmlns:ds="http://schemas.openxmlformats.org/officeDocument/2006/customXml" ds:itemID="{1E789704-6E54-47C8-AE2D-5DE2172C8A18}">
  <ds:schemaRefs>
    <ds:schemaRef ds:uri="02ddf22a-210a-4c33-8576-817b91fcb790"/>
    <ds:schemaRef ds:uri="ceff707d-f623-493d-bac7-b56c0dfe17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Esittelymalli_luonnos</Template>
  <Application>Microsoft Office PowerPoint</Application>
  <PresentationFormat>Widescreen</PresentationFormat>
  <Slides>12</Slides>
  <Notes>11</Notes>
  <HiddenSlides>0</HiddenSlide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Mukautettu suunnittelumalli</vt:lpstr>
      <vt:lpstr>1_Mukautettu suunnittelumalli</vt:lpstr>
      <vt:lpstr>1_Office-teema</vt:lpstr>
      <vt:lpstr>2_Office-teema</vt:lpstr>
      <vt:lpstr>2_Mukautettu suunnittelumalli</vt:lpstr>
      <vt:lpstr>3_Office-teema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Keskustelukortit senioreille – aineistoa ryhmille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Merja Lankinen</dc:creator>
  <cp:revision>1</cp:revision>
  <dcterms:created xsi:type="dcterms:W3CDTF">2022-09-20T12:50:09Z</dcterms:created>
  <dcterms:modified xsi:type="dcterms:W3CDTF">2024-02-08T09:19:50Z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0x010100F08D5B5447F7B64DBB8AF68AD4B62DFD</vt:lpwstr>
  </property>
  <property fmtid="{D5CDD505-2E9C-101B-9397-08002B2CF9AE}" pid="3" name="MediaServiceImageTags">
    <vt:lpwstr/>
  </property>
</Properties>
</file>