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1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559675" cy="58293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12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47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160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91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5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53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05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07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4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78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351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54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n paikkamerkki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7" b="11587"/>
          <a:stretch>
            <a:fillRect/>
          </a:stretch>
        </p:blipFill>
        <p:spPr/>
      </p:pic>
      <p:sp>
        <p:nvSpPr>
          <p:cNvPr id="14" name="Suorakulmio 13"/>
          <p:cNvSpPr/>
          <p:nvPr/>
        </p:nvSpPr>
        <p:spPr>
          <a:xfrm>
            <a:off x="681227" y="4391025"/>
            <a:ext cx="6197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i-FI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208547" y="4391025"/>
            <a:ext cx="15560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>
                <a:solidFill>
                  <a:schemeClr val="bg1"/>
                </a:solidFill>
              </a:rPr>
              <a:t>s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74" y="3585658"/>
            <a:ext cx="2880000" cy="1826177"/>
          </a:xfrm>
          <a:prstGeom prst="rect">
            <a:avLst/>
          </a:prstGeom>
        </p:spPr>
      </p:pic>
      <p:sp>
        <p:nvSpPr>
          <p:cNvPr id="12" name="Tekstiruutu 11"/>
          <p:cNvSpPr txBox="1"/>
          <p:nvPr/>
        </p:nvSpPr>
        <p:spPr>
          <a:xfrm>
            <a:off x="986589" y="5829300"/>
            <a:ext cx="5242761" cy="283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7559675" cy="8788281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440267" y="5691912"/>
            <a:ext cx="6705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SeniorSurf</a:t>
            </a:r>
            <a:r>
              <a:rPr lang="fi-FI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-päivä </a:t>
            </a:r>
          </a:p>
          <a:p>
            <a:pPr algn="ctr"/>
            <a:r>
              <a:rPr lang="fi-FI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Oulunkylän kirjastossa</a:t>
            </a:r>
          </a:p>
          <a:p>
            <a:pPr algn="ctr"/>
            <a:r>
              <a:rPr lang="fi-FI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iistaina </a:t>
            </a:r>
            <a:r>
              <a:rPr lang="fi-FI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9.10</a:t>
            </a:r>
            <a:r>
              <a:rPr lang="fi-FI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klo </a:t>
            </a:r>
            <a:r>
              <a:rPr lang="fi-FI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11-14</a:t>
            </a:r>
            <a:endParaRPr lang="fi-FI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irjaston e-lehtipalvelut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irjaston ilmainen langaton verkko</a:t>
            </a:r>
            <a:endParaRPr lang="fi-FI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Kylänvanhimmantie </a:t>
            </a:r>
            <a:r>
              <a:rPr lang="fi-FI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  <a:p>
            <a:pPr algn="ctr"/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i-FI" alt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helmet.fi</a:t>
            </a:r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Oulunkylän kirjasto</a:t>
            </a:r>
          </a:p>
          <a:p>
            <a:pPr algn="ctr"/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i-FI" alt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</a:t>
            </a:r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Oulunkylän kirjasto</a:t>
            </a:r>
          </a:p>
          <a:p>
            <a:pPr algn="ctr"/>
            <a:endParaRPr lang="fi-FI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5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28</Words>
  <Application>Microsoft Office PowerPoint</Application>
  <PresentationFormat>Mukautettu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Helsingin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Liimatainen Valpuri</dc:creator>
  <cp:lastModifiedBy>YHT_ogeli</cp:lastModifiedBy>
  <cp:revision>22</cp:revision>
  <cp:lastPrinted>2017-09-20T09:39:50Z</cp:lastPrinted>
  <dcterms:created xsi:type="dcterms:W3CDTF">2017-06-08T08:06:22Z</dcterms:created>
  <dcterms:modified xsi:type="dcterms:W3CDTF">2018-09-05T12:37:58Z</dcterms:modified>
</cp:coreProperties>
</file>