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504" r:id="rId5"/>
    <p:sldId id="515" r:id="rId6"/>
    <p:sldId id="2568" r:id="rId7"/>
    <p:sldId id="541" r:id="rId8"/>
    <p:sldId id="542" r:id="rId9"/>
    <p:sldId id="256" r:id="rId10"/>
    <p:sldId id="2564" r:id="rId11"/>
    <p:sldId id="2565" r:id="rId12"/>
    <p:sldId id="2566" r:id="rId13"/>
    <p:sldId id="2569"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DA9566"/>
    <a:srgbClr val="FFFFFF"/>
    <a:srgbClr val="33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2A9514-47D0-4FCF-B83C-A26B84A6C3E0}" v="14" dt="2025-12-04T06:47:19.589"/>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63" d="100"/>
          <a:sy n="163" d="100"/>
        </p:scale>
        <p:origin x="240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ero Tuomenoksa" userId="7d316665-aa99-4543-b839-ca3323c1d154" providerId="ADAL" clId="{C60DF2DC-D6DF-4EF8-97A6-C49D95B490D4}"/>
    <pc:docChg chg="custSel addSld delSld modSld">
      <pc:chgData name="Eero Tuomenoksa" userId="7d316665-aa99-4543-b839-ca3323c1d154" providerId="ADAL" clId="{C60DF2DC-D6DF-4EF8-97A6-C49D95B490D4}" dt="2025-12-04T06:47:22.224" v="669" actId="5793"/>
      <pc:docMkLst>
        <pc:docMk/>
      </pc:docMkLst>
      <pc:sldChg chg="add">
        <pc:chgData name="Eero Tuomenoksa" userId="7d316665-aa99-4543-b839-ca3323c1d154" providerId="ADAL" clId="{C60DF2DC-D6DF-4EF8-97A6-C49D95B490D4}" dt="2025-12-04T05:50:10.545" v="65"/>
        <pc:sldMkLst>
          <pc:docMk/>
          <pc:sldMk cId="0" sldId="256"/>
        </pc:sldMkLst>
      </pc:sldChg>
      <pc:sldChg chg="del">
        <pc:chgData name="Eero Tuomenoksa" userId="7d316665-aa99-4543-b839-ca3323c1d154" providerId="ADAL" clId="{C60DF2DC-D6DF-4EF8-97A6-C49D95B490D4}" dt="2025-12-04T05:46:20.942" v="2" actId="47"/>
        <pc:sldMkLst>
          <pc:docMk/>
          <pc:sldMk cId="2472236292" sldId="258"/>
        </pc:sldMkLst>
      </pc:sldChg>
      <pc:sldChg chg="del">
        <pc:chgData name="Eero Tuomenoksa" userId="7d316665-aa99-4543-b839-ca3323c1d154" providerId="ADAL" clId="{C60DF2DC-D6DF-4EF8-97A6-C49D95B490D4}" dt="2025-12-04T05:46:17.976" v="0" actId="47"/>
        <pc:sldMkLst>
          <pc:docMk/>
          <pc:sldMk cId="1646544240" sldId="432"/>
        </pc:sldMkLst>
      </pc:sldChg>
      <pc:sldChg chg="del">
        <pc:chgData name="Eero Tuomenoksa" userId="7d316665-aa99-4543-b839-ca3323c1d154" providerId="ADAL" clId="{C60DF2DC-D6DF-4EF8-97A6-C49D95B490D4}" dt="2025-12-04T05:48:51.889" v="57" actId="47"/>
        <pc:sldMkLst>
          <pc:docMk/>
          <pc:sldMk cId="288515694" sldId="447"/>
        </pc:sldMkLst>
      </pc:sldChg>
      <pc:sldChg chg="del">
        <pc:chgData name="Eero Tuomenoksa" userId="7d316665-aa99-4543-b839-ca3323c1d154" providerId="ADAL" clId="{C60DF2DC-D6DF-4EF8-97A6-C49D95B490D4}" dt="2025-12-04T05:48:53.397" v="58" actId="47"/>
        <pc:sldMkLst>
          <pc:docMk/>
          <pc:sldMk cId="448067865" sldId="489"/>
        </pc:sldMkLst>
      </pc:sldChg>
      <pc:sldChg chg="delSp modSp mod">
        <pc:chgData name="Eero Tuomenoksa" userId="7d316665-aa99-4543-b839-ca3323c1d154" providerId="ADAL" clId="{C60DF2DC-D6DF-4EF8-97A6-C49D95B490D4}" dt="2025-12-04T05:46:37.679" v="4" actId="478"/>
        <pc:sldMkLst>
          <pc:docMk/>
          <pc:sldMk cId="3690818767" sldId="504"/>
        </pc:sldMkLst>
        <pc:spChg chg="del mod">
          <ac:chgData name="Eero Tuomenoksa" userId="7d316665-aa99-4543-b839-ca3323c1d154" providerId="ADAL" clId="{C60DF2DC-D6DF-4EF8-97A6-C49D95B490D4}" dt="2025-12-04T05:46:37.679" v="4" actId="478"/>
          <ac:spMkLst>
            <pc:docMk/>
            <pc:sldMk cId="3690818767" sldId="504"/>
            <ac:spMk id="6" creationId="{6829D8DA-547D-A2E6-9BAB-D4DB4E473406}"/>
          </ac:spMkLst>
        </pc:spChg>
      </pc:sldChg>
      <pc:sldChg chg="del">
        <pc:chgData name="Eero Tuomenoksa" userId="7d316665-aa99-4543-b839-ca3323c1d154" providerId="ADAL" clId="{C60DF2DC-D6DF-4EF8-97A6-C49D95B490D4}" dt="2025-12-04T05:46:19.760" v="1" actId="47"/>
        <pc:sldMkLst>
          <pc:docMk/>
          <pc:sldMk cId="707427375" sldId="505"/>
        </pc:sldMkLst>
      </pc:sldChg>
      <pc:sldChg chg="del">
        <pc:chgData name="Eero Tuomenoksa" userId="7d316665-aa99-4543-b839-ca3323c1d154" providerId="ADAL" clId="{C60DF2DC-D6DF-4EF8-97A6-C49D95B490D4}" dt="2025-12-04T05:49:41.814" v="63" actId="47"/>
        <pc:sldMkLst>
          <pc:docMk/>
          <pc:sldMk cId="63331394" sldId="509"/>
        </pc:sldMkLst>
      </pc:sldChg>
      <pc:sldChg chg="delSp modSp add mod">
        <pc:chgData name="Eero Tuomenoksa" userId="7d316665-aa99-4543-b839-ca3323c1d154" providerId="ADAL" clId="{C60DF2DC-D6DF-4EF8-97A6-C49D95B490D4}" dt="2025-12-04T06:27:12.101" v="70" actId="1076"/>
        <pc:sldMkLst>
          <pc:docMk/>
          <pc:sldMk cId="655234333" sldId="515"/>
        </pc:sldMkLst>
        <pc:spChg chg="mod">
          <ac:chgData name="Eero Tuomenoksa" userId="7d316665-aa99-4543-b839-ca3323c1d154" providerId="ADAL" clId="{C60DF2DC-D6DF-4EF8-97A6-C49D95B490D4}" dt="2025-12-04T05:48:44.948" v="56" actId="20577"/>
          <ac:spMkLst>
            <pc:docMk/>
            <pc:sldMk cId="655234333" sldId="515"/>
            <ac:spMk id="3" creationId="{D537138B-91FC-E7E3-443C-55155A53EEA6}"/>
          </ac:spMkLst>
        </pc:spChg>
        <pc:spChg chg="del">
          <ac:chgData name="Eero Tuomenoksa" userId="7d316665-aa99-4543-b839-ca3323c1d154" providerId="ADAL" clId="{C60DF2DC-D6DF-4EF8-97A6-C49D95B490D4}" dt="2025-12-04T06:27:04.512" v="68" actId="478"/>
          <ac:spMkLst>
            <pc:docMk/>
            <pc:sldMk cId="655234333" sldId="515"/>
            <ac:spMk id="10" creationId="{213DCFD0-2A46-6D8C-0670-9BEB33E9751F}"/>
          </ac:spMkLst>
        </pc:spChg>
        <pc:picChg chg="mod">
          <ac:chgData name="Eero Tuomenoksa" userId="7d316665-aa99-4543-b839-ca3323c1d154" providerId="ADAL" clId="{C60DF2DC-D6DF-4EF8-97A6-C49D95B490D4}" dt="2025-12-04T06:27:12.101" v="70" actId="1076"/>
          <ac:picMkLst>
            <pc:docMk/>
            <pc:sldMk cId="655234333" sldId="515"/>
            <ac:picMk id="7" creationId="{4F210182-BD1D-61FB-0F30-9434647E811E}"/>
          </ac:picMkLst>
        </pc:picChg>
        <pc:picChg chg="del">
          <ac:chgData name="Eero Tuomenoksa" userId="7d316665-aa99-4543-b839-ca3323c1d154" providerId="ADAL" clId="{C60DF2DC-D6DF-4EF8-97A6-C49D95B490D4}" dt="2025-12-04T06:27:07.675" v="69" actId="478"/>
          <ac:picMkLst>
            <pc:docMk/>
            <pc:sldMk cId="655234333" sldId="515"/>
            <ac:picMk id="9" creationId="{A8A050F0-623E-224B-0FF2-7656EE4E4387}"/>
          </ac:picMkLst>
        </pc:picChg>
      </pc:sldChg>
      <pc:sldChg chg="del">
        <pc:chgData name="Eero Tuomenoksa" userId="7d316665-aa99-4543-b839-ca3323c1d154" providerId="ADAL" clId="{C60DF2DC-D6DF-4EF8-97A6-C49D95B490D4}" dt="2025-12-04T05:49:44.642" v="64" actId="47"/>
        <pc:sldMkLst>
          <pc:docMk/>
          <pc:sldMk cId="2700642248" sldId="522"/>
        </pc:sldMkLst>
      </pc:sldChg>
      <pc:sldChg chg="del">
        <pc:chgData name="Eero Tuomenoksa" userId="7d316665-aa99-4543-b839-ca3323c1d154" providerId="ADAL" clId="{C60DF2DC-D6DF-4EF8-97A6-C49D95B490D4}" dt="2025-12-04T05:49:18.162" v="60" actId="47"/>
        <pc:sldMkLst>
          <pc:docMk/>
          <pc:sldMk cId="2847604401" sldId="525"/>
        </pc:sldMkLst>
      </pc:sldChg>
      <pc:sldChg chg="del">
        <pc:chgData name="Eero Tuomenoksa" userId="7d316665-aa99-4543-b839-ca3323c1d154" providerId="ADAL" clId="{C60DF2DC-D6DF-4EF8-97A6-C49D95B490D4}" dt="2025-12-04T05:49:14.893" v="59" actId="47"/>
        <pc:sldMkLst>
          <pc:docMk/>
          <pc:sldMk cId="3757835277" sldId="538"/>
        </pc:sldMkLst>
      </pc:sldChg>
      <pc:sldChg chg="del">
        <pc:chgData name="Eero Tuomenoksa" userId="7d316665-aa99-4543-b839-ca3323c1d154" providerId="ADAL" clId="{C60DF2DC-D6DF-4EF8-97A6-C49D95B490D4}" dt="2025-12-04T05:49:29.046" v="61" actId="47"/>
        <pc:sldMkLst>
          <pc:docMk/>
          <pc:sldMk cId="2758572663" sldId="539"/>
        </pc:sldMkLst>
      </pc:sldChg>
      <pc:sldChg chg="del">
        <pc:chgData name="Eero Tuomenoksa" userId="7d316665-aa99-4543-b839-ca3323c1d154" providerId="ADAL" clId="{C60DF2DC-D6DF-4EF8-97A6-C49D95B490D4}" dt="2025-12-04T05:49:34.001" v="62" actId="47"/>
        <pc:sldMkLst>
          <pc:docMk/>
          <pc:sldMk cId="2692575102" sldId="540"/>
        </pc:sldMkLst>
      </pc:sldChg>
      <pc:sldChg chg="add">
        <pc:chgData name="Eero Tuomenoksa" userId="7d316665-aa99-4543-b839-ca3323c1d154" providerId="ADAL" clId="{C60DF2DC-D6DF-4EF8-97A6-C49D95B490D4}" dt="2025-12-04T05:50:10.545" v="65"/>
        <pc:sldMkLst>
          <pc:docMk/>
          <pc:sldMk cId="504899904" sldId="541"/>
        </pc:sldMkLst>
      </pc:sldChg>
      <pc:sldChg chg="add">
        <pc:chgData name="Eero Tuomenoksa" userId="7d316665-aa99-4543-b839-ca3323c1d154" providerId="ADAL" clId="{C60DF2DC-D6DF-4EF8-97A6-C49D95B490D4}" dt="2025-12-04T05:50:10.545" v="65"/>
        <pc:sldMkLst>
          <pc:docMk/>
          <pc:sldMk cId="2440760850" sldId="542"/>
        </pc:sldMkLst>
      </pc:sldChg>
      <pc:sldChg chg="add">
        <pc:chgData name="Eero Tuomenoksa" userId="7d316665-aa99-4543-b839-ca3323c1d154" providerId="ADAL" clId="{C60DF2DC-D6DF-4EF8-97A6-C49D95B490D4}" dt="2025-12-04T05:50:48.331" v="66"/>
        <pc:sldMkLst>
          <pc:docMk/>
          <pc:sldMk cId="294953893" sldId="2564"/>
        </pc:sldMkLst>
      </pc:sldChg>
      <pc:sldChg chg="add">
        <pc:chgData name="Eero Tuomenoksa" userId="7d316665-aa99-4543-b839-ca3323c1d154" providerId="ADAL" clId="{C60DF2DC-D6DF-4EF8-97A6-C49D95B490D4}" dt="2025-12-04T05:50:48.331" v="66"/>
        <pc:sldMkLst>
          <pc:docMk/>
          <pc:sldMk cId="3138645251" sldId="2565"/>
        </pc:sldMkLst>
      </pc:sldChg>
      <pc:sldChg chg="modSp add mod">
        <pc:chgData name="Eero Tuomenoksa" userId="7d316665-aa99-4543-b839-ca3323c1d154" providerId="ADAL" clId="{C60DF2DC-D6DF-4EF8-97A6-C49D95B490D4}" dt="2025-12-04T05:50:48.370" v="67" actId="27636"/>
        <pc:sldMkLst>
          <pc:docMk/>
          <pc:sldMk cId="3660867296" sldId="2566"/>
        </pc:sldMkLst>
        <pc:spChg chg="mod">
          <ac:chgData name="Eero Tuomenoksa" userId="7d316665-aa99-4543-b839-ca3323c1d154" providerId="ADAL" clId="{C60DF2DC-D6DF-4EF8-97A6-C49D95B490D4}" dt="2025-12-04T05:50:48.370" v="67" actId="27636"/>
          <ac:spMkLst>
            <pc:docMk/>
            <pc:sldMk cId="3660867296" sldId="2566"/>
            <ac:spMk id="3" creationId="{E822A900-13BE-AA32-4129-9EFB8F4FEDA5}"/>
          </ac:spMkLst>
        </pc:spChg>
      </pc:sldChg>
      <pc:sldChg chg="new del">
        <pc:chgData name="Eero Tuomenoksa" userId="7d316665-aa99-4543-b839-ca3323c1d154" providerId="ADAL" clId="{C60DF2DC-D6DF-4EF8-97A6-C49D95B490D4}" dt="2025-12-04T06:28:43.617" v="73" actId="47"/>
        <pc:sldMkLst>
          <pc:docMk/>
          <pc:sldMk cId="943677253" sldId="2567"/>
        </pc:sldMkLst>
      </pc:sldChg>
      <pc:sldChg chg="addSp delSp modSp add mod">
        <pc:chgData name="Eero Tuomenoksa" userId="7d316665-aa99-4543-b839-ca3323c1d154" providerId="ADAL" clId="{C60DF2DC-D6DF-4EF8-97A6-C49D95B490D4}" dt="2025-12-04T06:44:19.049" v="498" actId="27636"/>
        <pc:sldMkLst>
          <pc:docMk/>
          <pc:sldMk cId="909309537" sldId="2568"/>
        </pc:sldMkLst>
        <pc:spChg chg="add mod">
          <ac:chgData name="Eero Tuomenoksa" userId="7d316665-aa99-4543-b839-ca3323c1d154" providerId="ADAL" clId="{C60DF2DC-D6DF-4EF8-97A6-C49D95B490D4}" dt="2025-12-04T06:44:19.049" v="498" actId="27636"/>
          <ac:spMkLst>
            <pc:docMk/>
            <pc:sldMk cId="909309537" sldId="2568"/>
            <ac:spMk id="3" creationId="{B82DB5E5-C94C-AAD9-3EE9-A372B6FCBCB0}"/>
          </ac:spMkLst>
        </pc:spChg>
        <pc:spChg chg="mod">
          <ac:chgData name="Eero Tuomenoksa" userId="7d316665-aa99-4543-b839-ca3323c1d154" providerId="ADAL" clId="{C60DF2DC-D6DF-4EF8-97A6-C49D95B490D4}" dt="2025-12-04T06:28:57.811" v="90" actId="20577"/>
          <ac:spMkLst>
            <pc:docMk/>
            <pc:sldMk cId="909309537" sldId="2568"/>
            <ac:spMk id="9" creationId="{BD24E8F9-A4BB-0858-C3F8-0C069E145E7E}"/>
          </ac:spMkLst>
        </pc:spChg>
        <pc:graphicFrameChg chg="del mod">
          <ac:chgData name="Eero Tuomenoksa" userId="7d316665-aa99-4543-b839-ca3323c1d154" providerId="ADAL" clId="{C60DF2DC-D6DF-4EF8-97A6-C49D95B490D4}" dt="2025-12-04T06:32:44.655" v="94" actId="478"/>
          <ac:graphicFrameMkLst>
            <pc:docMk/>
            <pc:sldMk cId="909309537" sldId="2568"/>
            <ac:graphicFrameMk id="7" creationId="{1F05914A-70B0-298E-F5AF-DC1BFDE55FBC}"/>
          </ac:graphicFrameMkLst>
        </pc:graphicFrameChg>
        <pc:picChg chg="add mod">
          <ac:chgData name="Eero Tuomenoksa" userId="7d316665-aa99-4543-b839-ca3323c1d154" providerId="ADAL" clId="{C60DF2DC-D6DF-4EF8-97A6-C49D95B490D4}" dt="2025-12-04T06:33:53.538" v="180" actId="962"/>
          <ac:picMkLst>
            <pc:docMk/>
            <pc:sldMk cId="909309537" sldId="2568"/>
            <ac:picMk id="5" creationId="{CC53EE3E-7D01-9EAD-4750-6356172EAF50}"/>
          </ac:picMkLst>
        </pc:picChg>
      </pc:sldChg>
      <pc:sldChg chg="modSp new mod">
        <pc:chgData name="Eero Tuomenoksa" userId="7d316665-aa99-4543-b839-ca3323c1d154" providerId="ADAL" clId="{C60DF2DC-D6DF-4EF8-97A6-C49D95B490D4}" dt="2025-12-04T06:47:22.224" v="669" actId="5793"/>
        <pc:sldMkLst>
          <pc:docMk/>
          <pc:sldMk cId="3629143713" sldId="2569"/>
        </pc:sldMkLst>
        <pc:spChg chg="mod">
          <ac:chgData name="Eero Tuomenoksa" userId="7d316665-aa99-4543-b839-ca3323c1d154" providerId="ADAL" clId="{C60DF2DC-D6DF-4EF8-97A6-C49D95B490D4}" dt="2025-12-04T06:44:50.894" v="537" actId="20577"/>
          <ac:spMkLst>
            <pc:docMk/>
            <pc:sldMk cId="3629143713" sldId="2569"/>
            <ac:spMk id="2" creationId="{9EC16111-C489-CAC3-9C89-D01291136FBA}"/>
          </ac:spMkLst>
        </pc:spChg>
        <pc:spChg chg="mod">
          <ac:chgData name="Eero Tuomenoksa" userId="7d316665-aa99-4543-b839-ca3323c1d154" providerId="ADAL" clId="{C60DF2DC-D6DF-4EF8-97A6-C49D95B490D4}" dt="2025-12-04T06:47:22.224" v="669" actId="5793"/>
          <ac:spMkLst>
            <pc:docMk/>
            <pc:sldMk cId="3629143713" sldId="2569"/>
            <ac:spMk id="3" creationId="{88D5CFCE-85F2-2852-4AFC-EE042D87725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023AB8-3021-4D13-99E9-DCE125DBADDE}"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fi-FI"/>
        </a:p>
      </dgm:t>
    </dgm:pt>
    <dgm:pt modelId="{673FAF64-8BFC-44DA-A443-151FBC4B5675}">
      <dgm:prSet phldrT="[Teksti]" phldr="0"/>
      <dgm:spPr/>
      <dgm:t>
        <a:bodyPr/>
        <a:lstStyle/>
        <a:p>
          <a:r>
            <a:rPr lang="fi-FI"/>
            <a:t>Tarvemäärittely</a:t>
          </a:r>
        </a:p>
      </dgm:t>
    </dgm:pt>
    <dgm:pt modelId="{F7286F35-2CA5-46FA-AC7A-8525FC33AE76}" type="parTrans" cxnId="{F2E35221-840F-4F98-AB8C-148B026A6890}">
      <dgm:prSet/>
      <dgm:spPr/>
      <dgm:t>
        <a:bodyPr/>
        <a:lstStyle/>
        <a:p>
          <a:endParaRPr lang="fi-FI"/>
        </a:p>
      </dgm:t>
    </dgm:pt>
    <dgm:pt modelId="{6DF8654F-2687-4D5B-BBC8-182A33AD69D7}" type="sibTrans" cxnId="{F2E35221-840F-4F98-AB8C-148B026A6890}">
      <dgm:prSet/>
      <dgm:spPr/>
      <dgm:t>
        <a:bodyPr/>
        <a:lstStyle/>
        <a:p>
          <a:endParaRPr lang="fi-FI"/>
        </a:p>
      </dgm:t>
    </dgm:pt>
    <dgm:pt modelId="{B7B74EAA-FBF3-47B9-94F5-0F654C990436}">
      <dgm:prSet phldrT="[Teksti]" phldr="0"/>
      <dgm:spPr/>
      <dgm:t>
        <a:bodyPr/>
        <a:lstStyle/>
        <a:p>
          <a:r>
            <a:rPr lang="fi-FI"/>
            <a:t>Mallin valinta</a:t>
          </a:r>
        </a:p>
      </dgm:t>
    </dgm:pt>
    <dgm:pt modelId="{DA1AF35F-2FF0-4D85-9E99-ECA5C8BD58AB}" type="parTrans" cxnId="{E7AEFBB7-CADD-4D9D-A93E-7C5E36B340E8}">
      <dgm:prSet/>
      <dgm:spPr/>
      <dgm:t>
        <a:bodyPr/>
        <a:lstStyle/>
        <a:p>
          <a:endParaRPr lang="fi-FI"/>
        </a:p>
      </dgm:t>
    </dgm:pt>
    <dgm:pt modelId="{B4F937CB-A683-4E05-A2AC-072A9E04C323}" type="sibTrans" cxnId="{E7AEFBB7-CADD-4D9D-A93E-7C5E36B340E8}">
      <dgm:prSet/>
      <dgm:spPr/>
      <dgm:t>
        <a:bodyPr/>
        <a:lstStyle/>
        <a:p>
          <a:endParaRPr lang="fi-FI"/>
        </a:p>
      </dgm:t>
    </dgm:pt>
    <dgm:pt modelId="{E7E4F32C-8C96-418E-9352-4A89912E629D}">
      <dgm:prSet phldrT="[Teksti]" phldr="0"/>
      <dgm:spPr/>
      <dgm:t>
        <a:bodyPr/>
        <a:lstStyle/>
        <a:p>
          <a:r>
            <a:rPr lang="fi-FI"/>
            <a:t>Käyttöliittymän suunnittelu</a:t>
          </a:r>
        </a:p>
      </dgm:t>
    </dgm:pt>
    <dgm:pt modelId="{DC6AB770-E567-47C6-B933-2A3BB0CC3BF8}" type="parTrans" cxnId="{DB6AFB1B-A88D-4CEB-A6D0-AFF70000CC4E}">
      <dgm:prSet/>
      <dgm:spPr/>
      <dgm:t>
        <a:bodyPr/>
        <a:lstStyle/>
        <a:p>
          <a:endParaRPr lang="fi-FI"/>
        </a:p>
      </dgm:t>
    </dgm:pt>
    <dgm:pt modelId="{CB302ECF-C0DB-463B-95F4-0BB7CBC68BB0}" type="sibTrans" cxnId="{DB6AFB1B-A88D-4CEB-A6D0-AFF70000CC4E}">
      <dgm:prSet/>
      <dgm:spPr/>
      <dgm:t>
        <a:bodyPr/>
        <a:lstStyle/>
        <a:p>
          <a:endParaRPr lang="fi-FI"/>
        </a:p>
      </dgm:t>
    </dgm:pt>
    <dgm:pt modelId="{CE35B3B9-4FA6-4450-BBF4-32ED2E5FAAE0}">
      <dgm:prSet phldrT="[Teksti]" phldr="0"/>
      <dgm:spPr/>
      <dgm:t>
        <a:bodyPr/>
        <a:lstStyle/>
        <a:p>
          <a:r>
            <a:rPr lang="fi-FI"/>
            <a:t>Integraatiot</a:t>
          </a:r>
        </a:p>
      </dgm:t>
    </dgm:pt>
    <dgm:pt modelId="{2D4600AA-B2C4-45FB-BFA0-FBAB0F98C8DC}" type="parTrans" cxnId="{7B6C2003-3B4C-468E-A270-D64FD1443CB4}">
      <dgm:prSet/>
      <dgm:spPr/>
      <dgm:t>
        <a:bodyPr/>
        <a:lstStyle/>
        <a:p>
          <a:endParaRPr lang="fi-FI"/>
        </a:p>
      </dgm:t>
    </dgm:pt>
    <dgm:pt modelId="{CD3605F0-6A47-4C87-AD85-D30B52038F4B}" type="sibTrans" cxnId="{7B6C2003-3B4C-468E-A270-D64FD1443CB4}">
      <dgm:prSet/>
      <dgm:spPr/>
      <dgm:t>
        <a:bodyPr/>
        <a:lstStyle/>
        <a:p>
          <a:endParaRPr lang="fi-FI"/>
        </a:p>
      </dgm:t>
    </dgm:pt>
    <dgm:pt modelId="{ED491CC4-ADA8-407D-A1BD-20AAB9BAAF80}">
      <dgm:prSet phldrT="[Teksti]" phldr="0"/>
      <dgm:spPr/>
      <dgm:t>
        <a:bodyPr/>
        <a:lstStyle/>
        <a:p>
          <a:r>
            <a:rPr lang="fi-FI"/>
            <a:t>Tietoturva ja yksityisyys</a:t>
          </a:r>
        </a:p>
      </dgm:t>
    </dgm:pt>
    <dgm:pt modelId="{DADFAC05-0185-4B88-8BDA-1EA31371585D}" type="parTrans" cxnId="{6494D7C9-C1C8-40FC-8100-E41DD3DA1344}">
      <dgm:prSet/>
      <dgm:spPr/>
      <dgm:t>
        <a:bodyPr/>
        <a:lstStyle/>
        <a:p>
          <a:endParaRPr lang="fi-FI"/>
        </a:p>
      </dgm:t>
    </dgm:pt>
    <dgm:pt modelId="{945A14FB-2903-43DE-88D5-E9173D8A2A2C}" type="sibTrans" cxnId="{6494D7C9-C1C8-40FC-8100-E41DD3DA1344}">
      <dgm:prSet/>
      <dgm:spPr/>
      <dgm:t>
        <a:bodyPr/>
        <a:lstStyle/>
        <a:p>
          <a:endParaRPr lang="fi-FI"/>
        </a:p>
      </dgm:t>
    </dgm:pt>
    <dgm:pt modelId="{EFEC34F6-9DD4-4E81-A080-072A1576B705}">
      <dgm:prSet phldrT="[Teksti]" phldr="0"/>
      <dgm:spPr/>
      <dgm:t>
        <a:bodyPr/>
        <a:lstStyle/>
        <a:p>
          <a:r>
            <a:rPr lang="fi-FI"/>
            <a:t>Testaus ja validointi</a:t>
          </a:r>
        </a:p>
      </dgm:t>
    </dgm:pt>
    <dgm:pt modelId="{7426B31F-0B5F-495D-9A0F-29662BAB86C2}" type="parTrans" cxnId="{F0B8DD8B-CA3F-40B8-B2A2-90CA17D136F0}">
      <dgm:prSet/>
      <dgm:spPr/>
      <dgm:t>
        <a:bodyPr/>
        <a:lstStyle/>
        <a:p>
          <a:endParaRPr lang="fi-FI"/>
        </a:p>
      </dgm:t>
    </dgm:pt>
    <dgm:pt modelId="{EF383EE6-301E-4605-8C99-8E1480656AC3}" type="sibTrans" cxnId="{F0B8DD8B-CA3F-40B8-B2A2-90CA17D136F0}">
      <dgm:prSet/>
      <dgm:spPr/>
      <dgm:t>
        <a:bodyPr/>
        <a:lstStyle/>
        <a:p>
          <a:endParaRPr lang="fi-FI"/>
        </a:p>
      </dgm:t>
    </dgm:pt>
    <dgm:pt modelId="{91BEB0AD-8D29-413D-AAB0-185C6512553C}">
      <dgm:prSet phldrT="[Teksti]" phldr="0"/>
      <dgm:spPr/>
      <dgm:t>
        <a:bodyPr/>
        <a:lstStyle/>
        <a:p>
          <a:r>
            <a:rPr lang="fi-FI"/>
            <a:t>Julkaisu ja ylläpito</a:t>
          </a:r>
        </a:p>
      </dgm:t>
    </dgm:pt>
    <dgm:pt modelId="{E614CFB7-1703-4733-8F01-CE0DD404D92A}" type="parTrans" cxnId="{E29DA157-6FB8-4379-9F70-E9E56B700B23}">
      <dgm:prSet/>
      <dgm:spPr/>
      <dgm:t>
        <a:bodyPr/>
        <a:lstStyle/>
        <a:p>
          <a:endParaRPr lang="fi-FI"/>
        </a:p>
      </dgm:t>
    </dgm:pt>
    <dgm:pt modelId="{25AA935D-0407-4E8B-B56C-0F3A343DB430}" type="sibTrans" cxnId="{E29DA157-6FB8-4379-9F70-E9E56B700B23}">
      <dgm:prSet/>
      <dgm:spPr/>
      <dgm:t>
        <a:bodyPr/>
        <a:lstStyle/>
        <a:p>
          <a:endParaRPr lang="fi-FI"/>
        </a:p>
      </dgm:t>
    </dgm:pt>
    <dgm:pt modelId="{4AC96BF8-0A29-4C79-BEE3-A2F3D7D10135}">
      <dgm:prSet phldrT="[Teksti]" phldr="0"/>
      <dgm:spPr/>
      <dgm:t>
        <a:bodyPr/>
        <a:lstStyle/>
        <a:p>
          <a:r>
            <a:rPr lang="fi-FI"/>
            <a:t>Koodaus</a:t>
          </a:r>
        </a:p>
      </dgm:t>
    </dgm:pt>
    <dgm:pt modelId="{C8B2188E-F385-4F84-9569-8D49963DD111}" type="parTrans" cxnId="{80875367-7B58-4606-A49A-89B8A5FFCF93}">
      <dgm:prSet/>
      <dgm:spPr/>
      <dgm:t>
        <a:bodyPr/>
        <a:lstStyle/>
        <a:p>
          <a:endParaRPr lang="fi-FI"/>
        </a:p>
      </dgm:t>
    </dgm:pt>
    <dgm:pt modelId="{2DEE3DB0-9AC3-48CF-88A7-C759AEF46BD1}" type="sibTrans" cxnId="{80875367-7B58-4606-A49A-89B8A5FFCF93}">
      <dgm:prSet/>
      <dgm:spPr/>
      <dgm:t>
        <a:bodyPr/>
        <a:lstStyle/>
        <a:p>
          <a:endParaRPr lang="fi-FI"/>
        </a:p>
      </dgm:t>
    </dgm:pt>
    <dgm:pt modelId="{ABB8D3B8-7BD3-40B3-9744-6989BDC32BE5}">
      <dgm:prSet phldrT="[Teksti]" phldr="0"/>
      <dgm:spPr/>
      <dgm:t>
        <a:bodyPr/>
        <a:lstStyle/>
        <a:p>
          <a:r>
            <a:rPr lang="fi-FI"/>
            <a:t>Käyttötarkoitus</a:t>
          </a:r>
        </a:p>
      </dgm:t>
    </dgm:pt>
    <dgm:pt modelId="{FD18D066-1F22-4C7F-9935-FFDEC6E07017}" type="parTrans" cxnId="{47981D9A-BF71-42AC-83FB-D055A94C01AD}">
      <dgm:prSet/>
      <dgm:spPr/>
      <dgm:t>
        <a:bodyPr/>
        <a:lstStyle/>
        <a:p>
          <a:endParaRPr lang="fi-FI"/>
        </a:p>
      </dgm:t>
    </dgm:pt>
    <dgm:pt modelId="{996DA48E-9ADE-458E-92DD-83258C821AEE}" type="sibTrans" cxnId="{47981D9A-BF71-42AC-83FB-D055A94C01AD}">
      <dgm:prSet/>
      <dgm:spPr/>
      <dgm:t>
        <a:bodyPr/>
        <a:lstStyle/>
        <a:p>
          <a:endParaRPr lang="fi-FI"/>
        </a:p>
      </dgm:t>
    </dgm:pt>
    <dgm:pt modelId="{FA751F36-603B-4883-B7D6-6A2B913FC288}">
      <dgm:prSet phldrT="[Teksti]" phldr="0"/>
      <dgm:spPr/>
      <dgm:t>
        <a:bodyPr/>
        <a:lstStyle/>
        <a:p>
          <a:r>
            <a:rPr lang="fi-FI"/>
            <a:t>Kohderyhmä</a:t>
          </a:r>
        </a:p>
      </dgm:t>
    </dgm:pt>
    <dgm:pt modelId="{384CBFB0-5F6B-4DA6-906B-926398A9E741}" type="parTrans" cxnId="{C34DEA00-2F8F-432E-850B-D78AAFD0A3A2}">
      <dgm:prSet/>
      <dgm:spPr/>
      <dgm:t>
        <a:bodyPr/>
        <a:lstStyle/>
        <a:p>
          <a:endParaRPr lang="fi-FI"/>
        </a:p>
      </dgm:t>
    </dgm:pt>
    <dgm:pt modelId="{0DB6E6FC-ED58-49BC-A616-0C430D2A48AE}" type="sibTrans" cxnId="{C34DEA00-2F8F-432E-850B-D78AAFD0A3A2}">
      <dgm:prSet/>
      <dgm:spPr/>
      <dgm:t>
        <a:bodyPr/>
        <a:lstStyle/>
        <a:p>
          <a:endParaRPr lang="fi-FI"/>
        </a:p>
      </dgm:t>
    </dgm:pt>
    <dgm:pt modelId="{103E1BD9-86A1-4106-8085-1B3F03CD83DE}">
      <dgm:prSet phldrT="[Teksti]" phldr="0"/>
      <dgm:spPr/>
      <dgm:t>
        <a:bodyPr/>
        <a:lstStyle/>
        <a:p>
          <a:r>
            <a:rPr lang="fi-FI"/>
            <a:t>Toiminnallisuudet</a:t>
          </a:r>
        </a:p>
      </dgm:t>
    </dgm:pt>
    <dgm:pt modelId="{8308FC04-4EF2-4BD4-88B0-386149B2DAB8}" type="parTrans" cxnId="{453BF134-DDAD-4EC3-BC21-1C253B052FA1}">
      <dgm:prSet/>
      <dgm:spPr/>
      <dgm:t>
        <a:bodyPr/>
        <a:lstStyle/>
        <a:p>
          <a:endParaRPr lang="fi-FI"/>
        </a:p>
      </dgm:t>
    </dgm:pt>
    <dgm:pt modelId="{9A52DF81-3716-4D6D-9CC4-14EE29A9912B}" type="sibTrans" cxnId="{453BF134-DDAD-4EC3-BC21-1C253B052FA1}">
      <dgm:prSet/>
      <dgm:spPr/>
      <dgm:t>
        <a:bodyPr/>
        <a:lstStyle/>
        <a:p>
          <a:endParaRPr lang="fi-FI"/>
        </a:p>
      </dgm:t>
    </dgm:pt>
    <dgm:pt modelId="{7D43697F-8F5A-45A1-82BF-C712D6C03833}">
      <dgm:prSet phldrT="[Teksti]" phldr="0"/>
      <dgm:spPr/>
      <dgm:t>
        <a:bodyPr/>
        <a:lstStyle/>
        <a:p>
          <a:r>
            <a:rPr lang="fi-FI"/>
            <a:t>GTP- 3.5- 5</a:t>
          </a:r>
        </a:p>
      </dgm:t>
    </dgm:pt>
    <dgm:pt modelId="{7652BE11-2851-47D5-BD82-E7A90140F967}" type="parTrans" cxnId="{1AE9C97F-33A6-4C9D-8F7D-F1827FFF6BAF}">
      <dgm:prSet/>
      <dgm:spPr/>
      <dgm:t>
        <a:bodyPr/>
        <a:lstStyle/>
        <a:p>
          <a:endParaRPr lang="fi-FI"/>
        </a:p>
      </dgm:t>
    </dgm:pt>
    <dgm:pt modelId="{4364526F-5721-4B20-99E6-11E37312F5E8}" type="sibTrans" cxnId="{1AE9C97F-33A6-4C9D-8F7D-F1827FFF6BAF}">
      <dgm:prSet/>
      <dgm:spPr/>
      <dgm:t>
        <a:bodyPr/>
        <a:lstStyle/>
        <a:p>
          <a:endParaRPr lang="fi-FI"/>
        </a:p>
      </dgm:t>
    </dgm:pt>
    <dgm:pt modelId="{F0DC52F9-C168-42C3-8874-FA5C2D587F6B}">
      <dgm:prSet phldrT="[Teksti]" phldr="0"/>
      <dgm:spPr/>
      <dgm:t>
        <a:bodyPr/>
        <a:lstStyle/>
        <a:p>
          <a:endParaRPr lang="fi-FI"/>
        </a:p>
      </dgm:t>
    </dgm:pt>
    <dgm:pt modelId="{28D8D950-672B-442A-8CD0-F136997EDEA9}" type="parTrans" cxnId="{8A468EE8-91DA-49C9-91F7-0736BAB04EE7}">
      <dgm:prSet/>
      <dgm:spPr/>
      <dgm:t>
        <a:bodyPr/>
        <a:lstStyle/>
        <a:p>
          <a:endParaRPr lang="fi-FI"/>
        </a:p>
      </dgm:t>
    </dgm:pt>
    <dgm:pt modelId="{58D9D9C0-2BD5-412A-A279-C3BB7C65E092}" type="sibTrans" cxnId="{8A468EE8-91DA-49C9-91F7-0736BAB04EE7}">
      <dgm:prSet/>
      <dgm:spPr/>
      <dgm:t>
        <a:bodyPr/>
        <a:lstStyle/>
        <a:p>
          <a:endParaRPr lang="fi-FI"/>
        </a:p>
      </dgm:t>
    </dgm:pt>
    <dgm:pt modelId="{93AB6B68-1D0E-4A13-8FF0-1D3E3BC1C0E8}">
      <dgm:prSet phldrT="[Teksti]" phldr="0"/>
      <dgm:spPr/>
      <dgm:t>
        <a:bodyPr/>
        <a:lstStyle/>
        <a:p>
          <a:r>
            <a:rPr lang="fi-FI"/>
            <a:t>Web/mobiili/ desktop</a:t>
          </a:r>
        </a:p>
      </dgm:t>
    </dgm:pt>
    <dgm:pt modelId="{BB3D9DAC-2176-4CD2-8122-20EDB4AFE8C6}" type="parTrans" cxnId="{F2A4CA43-ECFD-4271-ADEB-F1072D8174B5}">
      <dgm:prSet/>
      <dgm:spPr/>
      <dgm:t>
        <a:bodyPr/>
        <a:lstStyle/>
        <a:p>
          <a:endParaRPr lang="fi-FI"/>
        </a:p>
      </dgm:t>
    </dgm:pt>
    <dgm:pt modelId="{CF016BF5-F1DD-4A8D-AF3E-697E4619AEC8}" type="sibTrans" cxnId="{F2A4CA43-ECFD-4271-ADEB-F1072D8174B5}">
      <dgm:prSet/>
      <dgm:spPr/>
      <dgm:t>
        <a:bodyPr/>
        <a:lstStyle/>
        <a:p>
          <a:endParaRPr lang="fi-FI"/>
        </a:p>
      </dgm:t>
    </dgm:pt>
    <dgm:pt modelId="{588D8984-2273-44BE-9D51-F54E6B0A8BA1}">
      <dgm:prSet phldrT="[Teksti]" phldr="0"/>
      <dgm:spPr/>
      <dgm:t>
        <a:bodyPr/>
        <a:lstStyle/>
        <a:p>
          <a:r>
            <a:rPr lang="fi-FI"/>
            <a:t>Käyttäjäpolku ja UX</a:t>
          </a:r>
        </a:p>
      </dgm:t>
    </dgm:pt>
    <dgm:pt modelId="{7C3674C7-B2A6-4964-8193-E9CA75CEA62E}" type="parTrans" cxnId="{DA5D90EF-2F7F-4DBE-AC06-DA68F9187988}">
      <dgm:prSet/>
      <dgm:spPr/>
      <dgm:t>
        <a:bodyPr/>
        <a:lstStyle/>
        <a:p>
          <a:endParaRPr lang="fi-FI"/>
        </a:p>
      </dgm:t>
    </dgm:pt>
    <dgm:pt modelId="{2EAE9C32-EADE-4045-B883-5A345AF2DC8C}" type="sibTrans" cxnId="{DA5D90EF-2F7F-4DBE-AC06-DA68F9187988}">
      <dgm:prSet/>
      <dgm:spPr/>
      <dgm:t>
        <a:bodyPr/>
        <a:lstStyle/>
        <a:p>
          <a:endParaRPr lang="fi-FI"/>
        </a:p>
      </dgm:t>
    </dgm:pt>
    <dgm:pt modelId="{2CBF47AD-ACF8-425C-B6D8-7CA053F8A96D}">
      <dgm:prSet phldrT="[Teksti]" phldr="0"/>
      <dgm:spPr/>
      <dgm:t>
        <a:bodyPr/>
        <a:lstStyle/>
        <a:p>
          <a:r>
            <a:rPr lang="fi-FI"/>
            <a:t>Tietokannat</a:t>
          </a:r>
        </a:p>
      </dgm:t>
    </dgm:pt>
    <dgm:pt modelId="{52C8011A-D946-45E4-A937-2C24AF3D71D0}" type="parTrans" cxnId="{B0E37FBD-C975-41C2-8AEA-5380FE4329D6}">
      <dgm:prSet/>
      <dgm:spPr/>
      <dgm:t>
        <a:bodyPr/>
        <a:lstStyle/>
        <a:p>
          <a:endParaRPr lang="fi-FI"/>
        </a:p>
      </dgm:t>
    </dgm:pt>
    <dgm:pt modelId="{DFCB5B39-372F-4D46-9B78-A5050004E5D8}" type="sibTrans" cxnId="{B0E37FBD-C975-41C2-8AEA-5380FE4329D6}">
      <dgm:prSet/>
      <dgm:spPr/>
      <dgm:t>
        <a:bodyPr/>
        <a:lstStyle/>
        <a:p>
          <a:endParaRPr lang="fi-FI"/>
        </a:p>
      </dgm:t>
    </dgm:pt>
    <dgm:pt modelId="{C63CCF7F-C9BC-4CDC-B1BE-5AC217C3964E}">
      <dgm:prSet phldrT="[Teksti]" phldr="0"/>
      <dgm:spPr/>
      <dgm:t>
        <a:bodyPr/>
        <a:lstStyle/>
        <a:p>
          <a:r>
            <a:rPr lang="fi-FI"/>
            <a:t>Ulkoiset API:t</a:t>
          </a:r>
        </a:p>
      </dgm:t>
    </dgm:pt>
    <dgm:pt modelId="{6A8E1B19-B8C2-4388-865E-50790A54774F}" type="parTrans" cxnId="{DDC32BED-F440-4ECD-BA01-82B5D4E10239}">
      <dgm:prSet/>
      <dgm:spPr/>
      <dgm:t>
        <a:bodyPr/>
        <a:lstStyle/>
        <a:p>
          <a:endParaRPr lang="fi-FI"/>
        </a:p>
      </dgm:t>
    </dgm:pt>
    <dgm:pt modelId="{94688A67-5A78-4B57-AC5F-9AAE1E0EC535}" type="sibTrans" cxnId="{DDC32BED-F440-4ECD-BA01-82B5D4E10239}">
      <dgm:prSet/>
      <dgm:spPr/>
      <dgm:t>
        <a:bodyPr/>
        <a:lstStyle/>
        <a:p>
          <a:endParaRPr lang="fi-FI"/>
        </a:p>
      </dgm:t>
    </dgm:pt>
    <dgm:pt modelId="{BCDB3E41-893C-488C-B8BA-6537F423CA79}">
      <dgm:prSet phldrT="[Teksti]" phldr="0"/>
      <dgm:spPr/>
      <dgm:t>
        <a:bodyPr/>
        <a:lstStyle/>
        <a:p>
          <a:r>
            <a:rPr lang="fi-FI"/>
            <a:t>Autentikointi</a:t>
          </a:r>
        </a:p>
      </dgm:t>
    </dgm:pt>
    <dgm:pt modelId="{70FD6782-F72E-470F-9A40-3AC00CEBA8BF}" type="parTrans" cxnId="{6F6AD85A-0ABA-4262-8619-24661D228596}">
      <dgm:prSet/>
      <dgm:spPr/>
      <dgm:t>
        <a:bodyPr/>
        <a:lstStyle/>
        <a:p>
          <a:endParaRPr lang="fi-FI"/>
        </a:p>
      </dgm:t>
    </dgm:pt>
    <dgm:pt modelId="{29A45191-F41E-44BA-BE9C-1A6486BB3C7B}" type="sibTrans" cxnId="{6F6AD85A-0ABA-4262-8619-24661D228596}">
      <dgm:prSet/>
      <dgm:spPr/>
      <dgm:t>
        <a:bodyPr/>
        <a:lstStyle/>
        <a:p>
          <a:endParaRPr lang="fi-FI"/>
        </a:p>
      </dgm:t>
    </dgm:pt>
    <dgm:pt modelId="{32B84AFF-C4E7-40F9-BC63-B62A7930AD3A}">
      <dgm:prSet phldrT="[Teksti]" phldr="0"/>
      <dgm:spPr/>
      <dgm:t>
        <a:bodyPr/>
        <a:lstStyle/>
        <a:p>
          <a:r>
            <a:rPr lang="fi-FI"/>
            <a:t>GDPR</a:t>
          </a:r>
        </a:p>
      </dgm:t>
    </dgm:pt>
    <dgm:pt modelId="{841165A9-57F5-4326-A1E3-53CF4969F6D2}" type="parTrans" cxnId="{433658B0-E0B5-450F-9A31-A2A28AA9F309}">
      <dgm:prSet/>
      <dgm:spPr/>
      <dgm:t>
        <a:bodyPr/>
        <a:lstStyle/>
        <a:p>
          <a:endParaRPr lang="fi-FI"/>
        </a:p>
      </dgm:t>
    </dgm:pt>
    <dgm:pt modelId="{82AE535F-9156-4187-91EE-B8E4A6DA5BE0}" type="sibTrans" cxnId="{433658B0-E0B5-450F-9A31-A2A28AA9F309}">
      <dgm:prSet/>
      <dgm:spPr/>
      <dgm:t>
        <a:bodyPr/>
        <a:lstStyle/>
        <a:p>
          <a:endParaRPr lang="fi-FI"/>
        </a:p>
      </dgm:t>
    </dgm:pt>
    <dgm:pt modelId="{8B8F1CA9-BE8A-4F14-8A29-C6D86A9E424D}">
      <dgm:prSet phldrT="[Teksti]" phldr="0"/>
      <dgm:spPr/>
      <dgm:t>
        <a:bodyPr/>
        <a:lstStyle/>
        <a:p>
          <a:r>
            <a:rPr lang="fi-FI"/>
            <a:t>Tietojen salaus ja säilytys</a:t>
          </a:r>
        </a:p>
      </dgm:t>
    </dgm:pt>
    <dgm:pt modelId="{A9D88309-4FD9-4E92-AB25-7A3AA79FB273}" type="parTrans" cxnId="{63D3B3C2-7483-41D5-8422-316A93921211}">
      <dgm:prSet/>
      <dgm:spPr/>
      <dgm:t>
        <a:bodyPr/>
        <a:lstStyle/>
        <a:p>
          <a:endParaRPr lang="fi-FI"/>
        </a:p>
      </dgm:t>
    </dgm:pt>
    <dgm:pt modelId="{FE29CE1F-4C71-4CF7-8FE7-52C4C054642E}" type="sibTrans" cxnId="{63D3B3C2-7483-41D5-8422-316A93921211}">
      <dgm:prSet/>
      <dgm:spPr/>
      <dgm:t>
        <a:bodyPr/>
        <a:lstStyle/>
        <a:p>
          <a:endParaRPr lang="fi-FI"/>
        </a:p>
      </dgm:t>
    </dgm:pt>
    <dgm:pt modelId="{971F67B3-D013-42D2-A1A7-D1EC41246777}">
      <dgm:prSet phldrT="[Teksti]" phldr="0"/>
      <dgm:spPr/>
      <dgm:t>
        <a:bodyPr/>
        <a:lstStyle/>
        <a:p>
          <a:r>
            <a:rPr lang="fi-FI"/>
            <a:t>Käyttötestit</a:t>
          </a:r>
        </a:p>
      </dgm:t>
    </dgm:pt>
    <dgm:pt modelId="{9B6BCF7D-5CF4-4246-85B8-9362FD9ED6A1}" type="parTrans" cxnId="{54FF64D2-3A95-405F-824B-DB2A0DD50097}">
      <dgm:prSet/>
      <dgm:spPr/>
      <dgm:t>
        <a:bodyPr/>
        <a:lstStyle/>
        <a:p>
          <a:endParaRPr lang="fi-FI"/>
        </a:p>
      </dgm:t>
    </dgm:pt>
    <dgm:pt modelId="{E83596AD-DFDE-44B1-AB14-4A1885BA6073}" type="sibTrans" cxnId="{54FF64D2-3A95-405F-824B-DB2A0DD50097}">
      <dgm:prSet/>
      <dgm:spPr/>
      <dgm:t>
        <a:bodyPr/>
        <a:lstStyle/>
        <a:p>
          <a:endParaRPr lang="fi-FI"/>
        </a:p>
      </dgm:t>
    </dgm:pt>
    <dgm:pt modelId="{A90C7B2E-265D-44BF-9FE2-9C11F3DD0573}">
      <dgm:prSet phldrT="[Teksti]" phldr="0"/>
      <dgm:spPr/>
      <dgm:t>
        <a:bodyPr/>
        <a:lstStyle/>
        <a:p>
          <a:r>
            <a:rPr lang="fi-FI"/>
            <a:t>Mallien tarkkuus ja luotettavuus</a:t>
          </a:r>
        </a:p>
      </dgm:t>
    </dgm:pt>
    <dgm:pt modelId="{B3BB0F51-C012-498A-9384-8C368FFC2AB3}" type="parTrans" cxnId="{BD373688-0D23-4A98-898D-B3567996F90A}">
      <dgm:prSet/>
      <dgm:spPr/>
      <dgm:t>
        <a:bodyPr/>
        <a:lstStyle/>
        <a:p>
          <a:endParaRPr lang="fi-FI"/>
        </a:p>
      </dgm:t>
    </dgm:pt>
    <dgm:pt modelId="{2F5372B9-4CE5-41F1-9AE4-2C761DE4531D}" type="sibTrans" cxnId="{BD373688-0D23-4A98-898D-B3567996F90A}">
      <dgm:prSet/>
      <dgm:spPr/>
      <dgm:t>
        <a:bodyPr/>
        <a:lstStyle/>
        <a:p>
          <a:endParaRPr lang="fi-FI"/>
        </a:p>
      </dgm:t>
    </dgm:pt>
    <dgm:pt modelId="{2F507CEE-4162-491D-9A84-6A6A19749518}">
      <dgm:prSet phldrT="[Teksti]" phldr="0"/>
      <dgm:spPr/>
      <dgm:t>
        <a:bodyPr/>
        <a:lstStyle/>
        <a:p>
          <a:r>
            <a:rPr lang="fi-FI"/>
            <a:t>Hosting</a:t>
          </a:r>
        </a:p>
      </dgm:t>
    </dgm:pt>
    <dgm:pt modelId="{9E0B1DB7-EDC8-4327-BF62-62B748864E47}" type="parTrans" cxnId="{35B5032C-BEC8-40ED-9845-88893DA14C52}">
      <dgm:prSet/>
      <dgm:spPr/>
      <dgm:t>
        <a:bodyPr/>
        <a:lstStyle/>
        <a:p>
          <a:endParaRPr lang="fi-FI"/>
        </a:p>
      </dgm:t>
    </dgm:pt>
    <dgm:pt modelId="{C0B8599E-CCB7-4B3E-93C7-D10BA5E9BE53}" type="sibTrans" cxnId="{35B5032C-BEC8-40ED-9845-88893DA14C52}">
      <dgm:prSet/>
      <dgm:spPr/>
      <dgm:t>
        <a:bodyPr/>
        <a:lstStyle/>
        <a:p>
          <a:endParaRPr lang="fi-FI"/>
        </a:p>
      </dgm:t>
    </dgm:pt>
    <dgm:pt modelId="{7F66C90D-C7A9-4BB4-9A98-AA1F119DB167}">
      <dgm:prSet phldrT="[Teksti]" phldr="0"/>
      <dgm:spPr/>
      <dgm:t>
        <a:bodyPr/>
        <a:lstStyle/>
        <a:p>
          <a:r>
            <a:rPr lang="fi-FI"/>
            <a:t>Päivitykset ja versiohallinta</a:t>
          </a:r>
        </a:p>
      </dgm:t>
    </dgm:pt>
    <dgm:pt modelId="{3753026D-7268-41B4-88D0-542790F4B41B}" type="parTrans" cxnId="{D1560BC0-D1FB-448B-A295-F4F0EA40FD52}">
      <dgm:prSet/>
      <dgm:spPr/>
      <dgm:t>
        <a:bodyPr/>
        <a:lstStyle/>
        <a:p>
          <a:endParaRPr lang="fi-FI"/>
        </a:p>
      </dgm:t>
    </dgm:pt>
    <dgm:pt modelId="{90310972-593E-4AE3-A86E-62B531C5A41E}" type="sibTrans" cxnId="{D1560BC0-D1FB-448B-A295-F4F0EA40FD52}">
      <dgm:prSet/>
      <dgm:spPr/>
      <dgm:t>
        <a:bodyPr/>
        <a:lstStyle/>
        <a:p>
          <a:endParaRPr lang="fi-FI"/>
        </a:p>
      </dgm:t>
    </dgm:pt>
    <dgm:pt modelId="{1495CB23-71A2-494D-8A82-7A7BE0086382}" type="pres">
      <dgm:prSet presAssocID="{DB023AB8-3021-4D13-99E9-DCE125DBADDE}" presName="Name0" presStyleCnt="0">
        <dgm:presLayoutVars>
          <dgm:dir/>
          <dgm:resizeHandles val="exact"/>
        </dgm:presLayoutVars>
      </dgm:prSet>
      <dgm:spPr/>
    </dgm:pt>
    <dgm:pt modelId="{1C2C271C-9035-422F-8651-A541F560A382}" type="pres">
      <dgm:prSet presAssocID="{673FAF64-8BFC-44DA-A443-151FBC4B5675}" presName="node" presStyleLbl="node1" presStyleIdx="0" presStyleCnt="8">
        <dgm:presLayoutVars>
          <dgm:bulletEnabled val="1"/>
        </dgm:presLayoutVars>
      </dgm:prSet>
      <dgm:spPr/>
    </dgm:pt>
    <dgm:pt modelId="{92B20F45-DD4B-40F9-B736-10F3323DA985}" type="pres">
      <dgm:prSet presAssocID="{6DF8654F-2687-4D5B-BBC8-182A33AD69D7}" presName="sibTrans" presStyleLbl="sibTrans1D1" presStyleIdx="0" presStyleCnt="7"/>
      <dgm:spPr/>
    </dgm:pt>
    <dgm:pt modelId="{EF663F2E-0122-4296-B9AF-15CE0DF9172F}" type="pres">
      <dgm:prSet presAssocID="{6DF8654F-2687-4D5B-BBC8-182A33AD69D7}" presName="connectorText" presStyleLbl="sibTrans1D1" presStyleIdx="0" presStyleCnt="7"/>
      <dgm:spPr/>
    </dgm:pt>
    <dgm:pt modelId="{C650C84A-FDF9-42AE-B051-8A95A405380A}" type="pres">
      <dgm:prSet presAssocID="{B7B74EAA-FBF3-47B9-94F5-0F654C990436}" presName="node" presStyleLbl="node1" presStyleIdx="1" presStyleCnt="8">
        <dgm:presLayoutVars>
          <dgm:bulletEnabled val="1"/>
        </dgm:presLayoutVars>
      </dgm:prSet>
      <dgm:spPr/>
    </dgm:pt>
    <dgm:pt modelId="{10C62E7E-D2EF-4D57-9E87-6C4DDE42071E}" type="pres">
      <dgm:prSet presAssocID="{B4F937CB-A683-4E05-A2AC-072A9E04C323}" presName="sibTrans" presStyleLbl="sibTrans1D1" presStyleIdx="1" presStyleCnt="7"/>
      <dgm:spPr/>
    </dgm:pt>
    <dgm:pt modelId="{84D8209B-0DAE-4CA9-B59F-6AD8B0086AA9}" type="pres">
      <dgm:prSet presAssocID="{B4F937CB-A683-4E05-A2AC-072A9E04C323}" presName="connectorText" presStyleLbl="sibTrans1D1" presStyleIdx="1" presStyleCnt="7"/>
      <dgm:spPr/>
    </dgm:pt>
    <dgm:pt modelId="{511BBDA1-AF4C-461D-A69F-CED4A6B7D326}" type="pres">
      <dgm:prSet presAssocID="{E7E4F32C-8C96-418E-9352-4A89912E629D}" presName="node" presStyleLbl="node1" presStyleIdx="2" presStyleCnt="8">
        <dgm:presLayoutVars>
          <dgm:bulletEnabled val="1"/>
        </dgm:presLayoutVars>
      </dgm:prSet>
      <dgm:spPr/>
    </dgm:pt>
    <dgm:pt modelId="{1EB35C94-9773-4DCF-9EE4-340DDB89AB07}" type="pres">
      <dgm:prSet presAssocID="{CB302ECF-C0DB-463B-95F4-0BB7CBC68BB0}" presName="sibTrans" presStyleLbl="sibTrans1D1" presStyleIdx="2" presStyleCnt="7"/>
      <dgm:spPr/>
    </dgm:pt>
    <dgm:pt modelId="{F55B958E-D4A3-4C6B-90E2-3FC7574E50FA}" type="pres">
      <dgm:prSet presAssocID="{CB302ECF-C0DB-463B-95F4-0BB7CBC68BB0}" presName="connectorText" presStyleLbl="sibTrans1D1" presStyleIdx="2" presStyleCnt="7"/>
      <dgm:spPr/>
    </dgm:pt>
    <dgm:pt modelId="{04FBFF40-57FF-436F-B62C-40C9C5337787}" type="pres">
      <dgm:prSet presAssocID="{CE35B3B9-4FA6-4450-BBF4-32ED2E5FAAE0}" presName="node" presStyleLbl="node1" presStyleIdx="3" presStyleCnt="8">
        <dgm:presLayoutVars>
          <dgm:bulletEnabled val="1"/>
        </dgm:presLayoutVars>
      </dgm:prSet>
      <dgm:spPr/>
    </dgm:pt>
    <dgm:pt modelId="{471A9FC5-58CE-4C17-B890-68A477FF11BD}" type="pres">
      <dgm:prSet presAssocID="{CD3605F0-6A47-4C87-AD85-D30B52038F4B}" presName="sibTrans" presStyleLbl="sibTrans1D1" presStyleIdx="3" presStyleCnt="7"/>
      <dgm:spPr/>
    </dgm:pt>
    <dgm:pt modelId="{EBFB3586-7A59-4D4F-89E2-C29628A01F65}" type="pres">
      <dgm:prSet presAssocID="{CD3605F0-6A47-4C87-AD85-D30B52038F4B}" presName="connectorText" presStyleLbl="sibTrans1D1" presStyleIdx="3" presStyleCnt="7"/>
      <dgm:spPr/>
    </dgm:pt>
    <dgm:pt modelId="{FBEC2573-874F-4E5D-8802-979D31FD0031}" type="pres">
      <dgm:prSet presAssocID="{ED491CC4-ADA8-407D-A1BD-20AAB9BAAF80}" presName="node" presStyleLbl="node1" presStyleIdx="4" presStyleCnt="8">
        <dgm:presLayoutVars>
          <dgm:bulletEnabled val="1"/>
        </dgm:presLayoutVars>
      </dgm:prSet>
      <dgm:spPr/>
    </dgm:pt>
    <dgm:pt modelId="{AC9C7FE6-97AD-4FEB-9461-252B9E313733}" type="pres">
      <dgm:prSet presAssocID="{945A14FB-2903-43DE-88D5-E9173D8A2A2C}" presName="sibTrans" presStyleLbl="sibTrans1D1" presStyleIdx="4" presStyleCnt="7"/>
      <dgm:spPr/>
    </dgm:pt>
    <dgm:pt modelId="{46849202-5FEE-410D-BA47-9378E8E4D53A}" type="pres">
      <dgm:prSet presAssocID="{945A14FB-2903-43DE-88D5-E9173D8A2A2C}" presName="connectorText" presStyleLbl="sibTrans1D1" presStyleIdx="4" presStyleCnt="7"/>
      <dgm:spPr/>
    </dgm:pt>
    <dgm:pt modelId="{FDA30E65-8C26-49B9-8CAB-DAF31F340602}" type="pres">
      <dgm:prSet presAssocID="{4AC96BF8-0A29-4C79-BEE3-A2F3D7D10135}" presName="node" presStyleLbl="node1" presStyleIdx="5" presStyleCnt="8">
        <dgm:presLayoutVars>
          <dgm:bulletEnabled val="1"/>
        </dgm:presLayoutVars>
      </dgm:prSet>
      <dgm:spPr/>
    </dgm:pt>
    <dgm:pt modelId="{6E0EC879-DC52-4545-9A70-6A1B23A32D50}" type="pres">
      <dgm:prSet presAssocID="{2DEE3DB0-9AC3-48CF-88A7-C759AEF46BD1}" presName="sibTrans" presStyleLbl="sibTrans1D1" presStyleIdx="5" presStyleCnt="7"/>
      <dgm:spPr/>
    </dgm:pt>
    <dgm:pt modelId="{32A7E7B9-6EBB-46D0-B828-CEA602D5654E}" type="pres">
      <dgm:prSet presAssocID="{2DEE3DB0-9AC3-48CF-88A7-C759AEF46BD1}" presName="connectorText" presStyleLbl="sibTrans1D1" presStyleIdx="5" presStyleCnt="7"/>
      <dgm:spPr/>
    </dgm:pt>
    <dgm:pt modelId="{D0BB37F3-2B51-41EE-9F70-68EA15017DE3}" type="pres">
      <dgm:prSet presAssocID="{EFEC34F6-9DD4-4E81-A080-072A1576B705}" presName="node" presStyleLbl="node1" presStyleIdx="6" presStyleCnt="8">
        <dgm:presLayoutVars>
          <dgm:bulletEnabled val="1"/>
        </dgm:presLayoutVars>
      </dgm:prSet>
      <dgm:spPr/>
    </dgm:pt>
    <dgm:pt modelId="{E4F39D4D-564C-485B-A3B4-98130484F704}" type="pres">
      <dgm:prSet presAssocID="{EF383EE6-301E-4605-8C99-8E1480656AC3}" presName="sibTrans" presStyleLbl="sibTrans1D1" presStyleIdx="6" presStyleCnt="7"/>
      <dgm:spPr/>
    </dgm:pt>
    <dgm:pt modelId="{ED863615-FB9B-4524-B8DA-8F6B8FC51FDE}" type="pres">
      <dgm:prSet presAssocID="{EF383EE6-301E-4605-8C99-8E1480656AC3}" presName="connectorText" presStyleLbl="sibTrans1D1" presStyleIdx="6" presStyleCnt="7"/>
      <dgm:spPr/>
    </dgm:pt>
    <dgm:pt modelId="{CE0E967A-18CD-4271-AC81-C866D6403257}" type="pres">
      <dgm:prSet presAssocID="{91BEB0AD-8D29-413D-AAB0-185C6512553C}" presName="node" presStyleLbl="node1" presStyleIdx="7" presStyleCnt="8">
        <dgm:presLayoutVars>
          <dgm:bulletEnabled val="1"/>
        </dgm:presLayoutVars>
      </dgm:prSet>
      <dgm:spPr/>
    </dgm:pt>
  </dgm:ptLst>
  <dgm:cxnLst>
    <dgm:cxn modelId="{C34DEA00-2F8F-432E-850B-D78AAFD0A3A2}" srcId="{673FAF64-8BFC-44DA-A443-151FBC4B5675}" destId="{FA751F36-603B-4883-B7D6-6A2B913FC288}" srcOrd="1" destOrd="0" parTransId="{384CBFB0-5F6B-4DA6-906B-926398A9E741}" sibTransId="{0DB6E6FC-ED58-49BC-A616-0C430D2A48AE}"/>
    <dgm:cxn modelId="{04FCF102-8D2D-4BEF-873F-FA39DFF19EC8}" type="presOf" srcId="{CB302ECF-C0DB-463B-95F4-0BB7CBC68BB0}" destId="{F55B958E-D4A3-4C6B-90E2-3FC7574E50FA}" srcOrd="1" destOrd="0" presId="urn:microsoft.com/office/officeart/2005/8/layout/bProcess3"/>
    <dgm:cxn modelId="{7B6C2003-3B4C-468E-A270-D64FD1443CB4}" srcId="{DB023AB8-3021-4D13-99E9-DCE125DBADDE}" destId="{CE35B3B9-4FA6-4450-BBF4-32ED2E5FAAE0}" srcOrd="3" destOrd="0" parTransId="{2D4600AA-B2C4-45FB-BFA0-FBAB0F98C8DC}" sibTransId="{CD3605F0-6A47-4C87-AD85-D30B52038F4B}"/>
    <dgm:cxn modelId="{A704C505-F843-427C-A177-0E39395965A4}" type="presOf" srcId="{CB302ECF-C0DB-463B-95F4-0BB7CBC68BB0}" destId="{1EB35C94-9773-4DCF-9EE4-340DDB89AB07}" srcOrd="0" destOrd="0" presId="urn:microsoft.com/office/officeart/2005/8/layout/bProcess3"/>
    <dgm:cxn modelId="{1F8DE005-A9F8-447A-A029-B40C47ED2F58}" type="presOf" srcId="{EFEC34F6-9DD4-4E81-A080-072A1576B705}" destId="{D0BB37F3-2B51-41EE-9F70-68EA15017DE3}" srcOrd="0" destOrd="0" presId="urn:microsoft.com/office/officeart/2005/8/layout/bProcess3"/>
    <dgm:cxn modelId="{B8CA730A-09A4-4E64-954C-87785ACC7BAC}" type="presOf" srcId="{ABB8D3B8-7BD3-40B3-9744-6989BDC32BE5}" destId="{1C2C271C-9035-422F-8651-A541F560A382}" srcOrd="0" destOrd="1" presId="urn:microsoft.com/office/officeart/2005/8/layout/bProcess3"/>
    <dgm:cxn modelId="{3B8A130D-CAA7-47E2-B1DA-DC456EFBBD4A}" type="presOf" srcId="{6DF8654F-2687-4D5B-BBC8-182A33AD69D7}" destId="{92B20F45-DD4B-40F9-B736-10F3323DA985}" srcOrd="0" destOrd="0" presId="urn:microsoft.com/office/officeart/2005/8/layout/bProcess3"/>
    <dgm:cxn modelId="{9E2FD511-AF6F-40FE-B11D-6464F3A05F80}" type="presOf" srcId="{C63CCF7F-C9BC-4CDC-B1BE-5AC217C3964E}" destId="{04FBFF40-57FF-436F-B62C-40C9C5337787}" srcOrd="0" destOrd="2" presId="urn:microsoft.com/office/officeart/2005/8/layout/bProcess3"/>
    <dgm:cxn modelId="{724C9718-E76E-4EBA-9CCC-15635B3127E9}" type="presOf" srcId="{32B84AFF-C4E7-40F9-BC63-B62A7930AD3A}" destId="{FBEC2573-874F-4E5D-8802-979D31FD0031}" srcOrd="0" destOrd="1" presId="urn:microsoft.com/office/officeart/2005/8/layout/bProcess3"/>
    <dgm:cxn modelId="{DB6AFB1B-A88D-4CEB-A6D0-AFF70000CC4E}" srcId="{DB023AB8-3021-4D13-99E9-DCE125DBADDE}" destId="{E7E4F32C-8C96-418E-9352-4A89912E629D}" srcOrd="2" destOrd="0" parTransId="{DC6AB770-E567-47C6-B933-2A3BB0CC3BF8}" sibTransId="{CB302ECF-C0DB-463B-95F4-0BB7CBC68BB0}"/>
    <dgm:cxn modelId="{F2E35221-840F-4F98-AB8C-148B026A6890}" srcId="{DB023AB8-3021-4D13-99E9-DCE125DBADDE}" destId="{673FAF64-8BFC-44DA-A443-151FBC4B5675}" srcOrd="0" destOrd="0" parTransId="{F7286F35-2CA5-46FA-AC7A-8525FC33AE76}" sibTransId="{6DF8654F-2687-4D5B-BBC8-182A33AD69D7}"/>
    <dgm:cxn modelId="{CCFCE222-ECFD-47E0-BEC7-74C4E0F1241A}" type="presOf" srcId="{91BEB0AD-8D29-413D-AAB0-185C6512553C}" destId="{CE0E967A-18CD-4271-AC81-C866D6403257}" srcOrd="0" destOrd="0" presId="urn:microsoft.com/office/officeart/2005/8/layout/bProcess3"/>
    <dgm:cxn modelId="{35B5032C-BEC8-40ED-9845-88893DA14C52}" srcId="{91BEB0AD-8D29-413D-AAB0-185C6512553C}" destId="{2F507CEE-4162-491D-9A84-6A6A19749518}" srcOrd="0" destOrd="0" parTransId="{9E0B1DB7-EDC8-4327-BF62-62B748864E47}" sibTransId="{C0B8599E-CCB7-4B3E-93C7-D10BA5E9BE53}"/>
    <dgm:cxn modelId="{453BF134-DDAD-4EC3-BC21-1C253B052FA1}" srcId="{673FAF64-8BFC-44DA-A443-151FBC4B5675}" destId="{103E1BD9-86A1-4106-8085-1B3F03CD83DE}" srcOrd="2" destOrd="0" parTransId="{8308FC04-4EF2-4BD4-88B0-386149B2DAB8}" sibTransId="{9A52DF81-3716-4D6D-9CC4-14EE29A9912B}"/>
    <dgm:cxn modelId="{B129BF3C-B3E9-4361-99E8-B4D3128C3313}" type="presOf" srcId="{EF383EE6-301E-4605-8C99-8E1480656AC3}" destId="{ED863615-FB9B-4524-B8DA-8F6B8FC51FDE}" srcOrd="1" destOrd="0" presId="urn:microsoft.com/office/officeart/2005/8/layout/bProcess3"/>
    <dgm:cxn modelId="{9C551F3D-435F-4FE3-A088-576667C8E1E0}" type="presOf" srcId="{A90C7B2E-265D-44BF-9FE2-9C11F3DD0573}" destId="{D0BB37F3-2B51-41EE-9F70-68EA15017DE3}" srcOrd="0" destOrd="2" presId="urn:microsoft.com/office/officeart/2005/8/layout/bProcess3"/>
    <dgm:cxn modelId="{C06FB33E-8AB1-4EB2-BDF0-EF57B77D58A9}" type="presOf" srcId="{2CBF47AD-ACF8-425C-B6D8-7CA053F8A96D}" destId="{04FBFF40-57FF-436F-B62C-40C9C5337787}" srcOrd="0" destOrd="1" presId="urn:microsoft.com/office/officeart/2005/8/layout/bProcess3"/>
    <dgm:cxn modelId="{9D76B261-A36F-4BAF-A376-A7CCE6BEFE2C}" type="presOf" srcId="{2F507CEE-4162-491D-9A84-6A6A19749518}" destId="{CE0E967A-18CD-4271-AC81-C866D6403257}" srcOrd="0" destOrd="1" presId="urn:microsoft.com/office/officeart/2005/8/layout/bProcess3"/>
    <dgm:cxn modelId="{EF62D861-16F2-49CB-A4C0-DF533C5915CE}" type="presOf" srcId="{971F67B3-D013-42D2-A1A7-D1EC41246777}" destId="{D0BB37F3-2B51-41EE-9F70-68EA15017DE3}" srcOrd="0" destOrd="1" presId="urn:microsoft.com/office/officeart/2005/8/layout/bProcess3"/>
    <dgm:cxn modelId="{6B572742-B523-4ED8-B978-D24B6B90D02F}" type="presOf" srcId="{93AB6B68-1D0E-4A13-8FF0-1D3E3BC1C0E8}" destId="{511BBDA1-AF4C-461D-A69F-CED4A6B7D326}" srcOrd="0" destOrd="1" presId="urn:microsoft.com/office/officeart/2005/8/layout/bProcess3"/>
    <dgm:cxn modelId="{78EB3F42-CA72-4647-993F-F015A72C53EF}" type="presOf" srcId="{588D8984-2273-44BE-9D51-F54E6B0A8BA1}" destId="{511BBDA1-AF4C-461D-A69F-CED4A6B7D326}" srcOrd="0" destOrd="2" presId="urn:microsoft.com/office/officeart/2005/8/layout/bProcess3"/>
    <dgm:cxn modelId="{F2A4CA43-ECFD-4271-ADEB-F1072D8174B5}" srcId="{E7E4F32C-8C96-418E-9352-4A89912E629D}" destId="{93AB6B68-1D0E-4A13-8FF0-1D3E3BC1C0E8}" srcOrd="0" destOrd="0" parTransId="{BB3D9DAC-2176-4CD2-8122-20EDB4AFE8C6}" sibTransId="{CF016BF5-F1DD-4A8D-AF3E-697E4619AEC8}"/>
    <dgm:cxn modelId="{80875367-7B58-4606-A49A-89B8A5FFCF93}" srcId="{DB023AB8-3021-4D13-99E9-DCE125DBADDE}" destId="{4AC96BF8-0A29-4C79-BEE3-A2F3D7D10135}" srcOrd="5" destOrd="0" parTransId="{C8B2188E-F385-4F84-9569-8D49963DD111}" sibTransId="{2DEE3DB0-9AC3-48CF-88A7-C759AEF46BD1}"/>
    <dgm:cxn modelId="{6D82766A-8555-43BF-AC27-8D4C11F11AE1}" type="presOf" srcId="{2DEE3DB0-9AC3-48CF-88A7-C759AEF46BD1}" destId="{32A7E7B9-6EBB-46D0-B828-CEA602D5654E}" srcOrd="1" destOrd="0" presId="urn:microsoft.com/office/officeart/2005/8/layout/bProcess3"/>
    <dgm:cxn modelId="{906B8E51-C775-4BDE-899D-6B0211438BFF}" type="presOf" srcId="{945A14FB-2903-43DE-88D5-E9173D8A2A2C}" destId="{46849202-5FEE-410D-BA47-9378E8E4D53A}" srcOrd="1" destOrd="0" presId="urn:microsoft.com/office/officeart/2005/8/layout/bProcess3"/>
    <dgm:cxn modelId="{6CC9C954-88CA-4E27-AE25-AFA8D8D72989}" type="presOf" srcId="{4AC96BF8-0A29-4C79-BEE3-A2F3D7D10135}" destId="{FDA30E65-8C26-49B9-8CAB-DAF31F340602}" srcOrd="0" destOrd="0" presId="urn:microsoft.com/office/officeart/2005/8/layout/bProcess3"/>
    <dgm:cxn modelId="{E29DA157-6FB8-4379-9F70-E9E56B700B23}" srcId="{DB023AB8-3021-4D13-99E9-DCE125DBADDE}" destId="{91BEB0AD-8D29-413D-AAB0-185C6512553C}" srcOrd="7" destOrd="0" parTransId="{E614CFB7-1703-4733-8F01-CE0DD404D92A}" sibTransId="{25AA935D-0407-4E8B-B56C-0F3A343DB430}"/>
    <dgm:cxn modelId="{6F6AD85A-0ABA-4262-8619-24661D228596}" srcId="{CE35B3B9-4FA6-4450-BBF4-32ED2E5FAAE0}" destId="{BCDB3E41-893C-488C-B8BA-6537F423CA79}" srcOrd="2" destOrd="0" parTransId="{70FD6782-F72E-470F-9A40-3AC00CEBA8BF}" sibTransId="{29A45191-F41E-44BA-BE9C-1A6486BB3C7B}"/>
    <dgm:cxn modelId="{0EF9C87D-DC50-42FB-9A29-78590415A090}" type="presOf" srcId="{7F66C90D-C7A9-4BB4-9A98-AA1F119DB167}" destId="{CE0E967A-18CD-4271-AC81-C866D6403257}" srcOrd="0" destOrd="2" presId="urn:microsoft.com/office/officeart/2005/8/layout/bProcess3"/>
    <dgm:cxn modelId="{7136757E-7518-4D8E-BB60-63D1718DC03C}" type="presOf" srcId="{2DEE3DB0-9AC3-48CF-88A7-C759AEF46BD1}" destId="{6E0EC879-DC52-4545-9A70-6A1B23A32D50}" srcOrd="0" destOrd="0" presId="urn:microsoft.com/office/officeart/2005/8/layout/bProcess3"/>
    <dgm:cxn modelId="{1AE9C97F-33A6-4C9D-8F7D-F1827FFF6BAF}" srcId="{B7B74EAA-FBF3-47B9-94F5-0F654C990436}" destId="{7D43697F-8F5A-45A1-82BF-C712D6C03833}" srcOrd="0" destOrd="0" parTransId="{7652BE11-2851-47D5-BD82-E7A90140F967}" sibTransId="{4364526F-5721-4B20-99E6-11E37312F5E8}"/>
    <dgm:cxn modelId="{037E7582-D364-45E7-8048-69E6C8C5C563}" type="presOf" srcId="{FA751F36-603B-4883-B7D6-6A2B913FC288}" destId="{1C2C271C-9035-422F-8651-A541F560A382}" srcOrd="0" destOrd="2" presId="urn:microsoft.com/office/officeart/2005/8/layout/bProcess3"/>
    <dgm:cxn modelId="{94EDFC83-615A-4A84-A3F5-9EAEF0CCBB46}" type="presOf" srcId="{6DF8654F-2687-4D5B-BBC8-182A33AD69D7}" destId="{EF663F2E-0122-4296-B9AF-15CE0DF9172F}" srcOrd="1" destOrd="0" presId="urn:microsoft.com/office/officeart/2005/8/layout/bProcess3"/>
    <dgm:cxn modelId="{BD373688-0D23-4A98-898D-B3567996F90A}" srcId="{EFEC34F6-9DD4-4E81-A080-072A1576B705}" destId="{A90C7B2E-265D-44BF-9FE2-9C11F3DD0573}" srcOrd="1" destOrd="0" parTransId="{B3BB0F51-C012-498A-9384-8C368FFC2AB3}" sibTransId="{2F5372B9-4CE5-41F1-9AE4-2C761DE4531D}"/>
    <dgm:cxn modelId="{F0B8DD8B-CA3F-40B8-B2A2-90CA17D136F0}" srcId="{DB023AB8-3021-4D13-99E9-DCE125DBADDE}" destId="{EFEC34F6-9DD4-4E81-A080-072A1576B705}" srcOrd="6" destOrd="0" parTransId="{7426B31F-0B5F-495D-9A0F-29662BAB86C2}" sibTransId="{EF383EE6-301E-4605-8C99-8E1480656AC3}"/>
    <dgm:cxn modelId="{AC35998D-D020-4FF3-9F5E-CC02A648441A}" type="presOf" srcId="{BCDB3E41-893C-488C-B8BA-6537F423CA79}" destId="{04FBFF40-57FF-436F-B62C-40C9C5337787}" srcOrd="0" destOrd="3" presId="urn:microsoft.com/office/officeart/2005/8/layout/bProcess3"/>
    <dgm:cxn modelId="{41AA828F-C95A-4DB2-9690-7F9A8A340D83}" type="presOf" srcId="{103E1BD9-86A1-4106-8085-1B3F03CD83DE}" destId="{1C2C271C-9035-422F-8651-A541F560A382}" srcOrd="0" destOrd="3" presId="urn:microsoft.com/office/officeart/2005/8/layout/bProcess3"/>
    <dgm:cxn modelId="{D58B2D97-135B-4530-A952-81AD1C6A2810}" type="presOf" srcId="{B7B74EAA-FBF3-47B9-94F5-0F654C990436}" destId="{C650C84A-FDF9-42AE-B051-8A95A405380A}" srcOrd="0" destOrd="0" presId="urn:microsoft.com/office/officeart/2005/8/layout/bProcess3"/>
    <dgm:cxn modelId="{47981D9A-BF71-42AC-83FB-D055A94C01AD}" srcId="{673FAF64-8BFC-44DA-A443-151FBC4B5675}" destId="{ABB8D3B8-7BD3-40B3-9744-6989BDC32BE5}" srcOrd="0" destOrd="0" parTransId="{FD18D066-1F22-4C7F-9935-FFDEC6E07017}" sibTransId="{996DA48E-9ADE-458E-92DD-83258C821AEE}"/>
    <dgm:cxn modelId="{781039A0-DD1B-46AA-9D12-23E26E08F813}" type="presOf" srcId="{945A14FB-2903-43DE-88D5-E9173D8A2A2C}" destId="{AC9C7FE6-97AD-4FEB-9461-252B9E313733}" srcOrd="0" destOrd="0" presId="urn:microsoft.com/office/officeart/2005/8/layout/bProcess3"/>
    <dgm:cxn modelId="{4D8532AA-EE81-4AAE-A7A6-92B23EF9B9FA}" type="presOf" srcId="{EF383EE6-301E-4605-8C99-8E1480656AC3}" destId="{E4F39D4D-564C-485B-A3B4-98130484F704}" srcOrd="0" destOrd="0" presId="urn:microsoft.com/office/officeart/2005/8/layout/bProcess3"/>
    <dgm:cxn modelId="{549890AA-E805-4282-913E-E7DA9009D637}" type="presOf" srcId="{673FAF64-8BFC-44DA-A443-151FBC4B5675}" destId="{1C2C271C-9035-422F-8651-A541F560A382}" srcOrd="0" destOrd="0" presId="urn:microsoft.com/office/officeart/2005/8/layout/bProcess3"/>
    <dgm:cxn modelId="{433658B0-E0B5-450F-9A31-A2A28AA9F309}" srcId="{ED491CC4-ADA8-407D-A1BD-20AAB9BAAF80}" destId="{32B84AFF-C4E7-40F9-BC63-B62A7930AD3A}" srcOrd="0" destOrd="0" parTransId="{841165A9-57F5-4326-A1E3-53CF4969F6D2}" sibTransId="{82AE535F-9156-4187-91EE-B8E4A6DA5BE0}"/>
    <dgm:cxn modelId="{58EBF0B1-E8DC-4B85-8BA0-ECDD6A523740}" type="presOf" srcId="{ED491CC4-ADA8-407D-A1BD-20AAB9BAAF80}" destId="{FBEC2573-874F-4E5D-8802-979D31FD0031}" srcOrd="0" destOrd="0" presId="urn:microsoft.com/office/officeart/2005/8/layout/bProcess3"/>
    <dgm:cxn modelId="{E7AEFBB7-CADD-4D9D-A93E-7C5E36B340E8}" srcId="{DB023AB8-3021-4D13-99E9-DCE125DBADDE}" destId="{B7B74EAA-FBF3-47B9-94F5-0F654C990436}" srcOrd="1" destOrd="0" parTransId="{DA1AF35F-2FF0-4D85-9E99-ECA5C8BD58AB}" sibTransId="{B4F937CB-A683-4E05-A2AC-072A9E04C323}"/>
    <dgm:cxn modelId="{BDD7ADBB-C6E8-4913-9B46-BD63990C2284}" type="presOf" srcId="{B4F937CB-A683-4E05-A2AC-072A9E04C323}" destId="{84D8209B-0DAE-4CA9-B59F-6AD8B0086AA9}" srcOrd="1" destOrd="0" presId="urn:microsoft.com/office/officeart/2005/8/layout/bProcess3"/>
    <dgm:cxn modelId="{B0E37FBD-C975-41C2-8AEA-5380FE4329D6}" srcId="{CE35B3B9-4FA6-4450-BBF4-32ED2E5FAAE0}" destId="{2CBF47AD-ACF8-425C-B6D8-7CA053F8A96D}" srcOrd="0" destOrd="0" parTransId="{52C8011A-D946-45E4-A937-2C24AF3D71D0}" sibTransId="{DFCB5B39-372F-4D46-9B78-A5050004E5D8}"/>
    <dgm:cxn modelId="{D1560BC0-D1FB-448B-A295-F4F0EA40FD52}" srcId="{91BEB0AD-8D29-413D-AAB0-185C6512553C}" destId="{7F66C90D-C7A9-4BB4-9A98-AA1F119DB167}" srcOrd="1" destOrd="0" parTransId="{3753026D-7268-41B4-88D0-542790F4B41B}" sibTransId="{90310972-593E-4AE3-A86E-62B531C5A41E}"/>
    <dgm:cxn modelId="{D29368C1-AF28-47F5-98B0-7A6180AF77AF}" type="presOf" srcId="{CD3605F0-6A47-4C87-AD85-D30B52038F4B}" destId="{EBFB3586-7A59-4D4F-89E2-C29628A01F65}" srcOrd="1" destOrd="0" presId="urn:microsoft.com/office/officeart/2005/8/layout/bProcess3"/>
    <dgm:cxn modelId="{63D3B3C2-7483-41D5-8422-316A93921211}" srcId="{ED491CC4-ADA8-407D-A1BD-20AAB9BAAF80}" destId="{8B8F1CA9-BE8A-4F14-8A29-C6D86A9E424D}" srcOrd="1" destOrd="0" parTransId="{A9D88309-4FD9-4E92-AB25-7A3AA79FB273}" sibTransId="{FE29CE1F-4C71-4CF7-8FE7-52C4C054642E}"/>
    <dgm:cxn modelId="{4FB0FAC5-88CD-4833-98B0-68EA25DEDFF4}" type="presOf" srcId="{F0DC52F9-C168-42C3-8874-FA5C2D587F6B}" destId="{C650C84A-FDF9-42AE-B051-8A95A405380A}" srcOrd="0" destOrd="2" presId="urn:microsoft.com/office/officeart/2005/8/layout/bProcess3"/>
    <dgm:cxn modelId="{6494D7C9-C1C8-40FC-8100-E41DD3DA1344}" srcId="{DB023AB8-3021-4D13-99E9-DCE125DBADDE}" destId="{ED491CC4-ADA8-407D-A1BD-20AAB9BAAF80}" srcOrd="4" destOrd="0" parTransId="{DADFAC05-0185-4B88-8BDA-1EA31371585D}" sibTransId="{945A14FB-2903-43DE-88D5-E9173D8A2A2C}"/>
    <dgm:cxn modelId="{31E11FCA-BD8A-4F72-A93C-5DF17498A4F8}" type="presOf" srcId="{DB023AB8-3021-4D13-99E9-DCE125DBADDE}" destId="{1495CB23-71A2-494D-8A82-7A7BE0086382}" srcOrd="0" destOrd="0" presId="urn:microsoft.com/office/officeart/2005/8/layout/bProcess3"/>
    <dgm:cxn modelId="{41FB3CCC-D874-42CF-B784-496AC548FCF4}" type="presOf" srcId="{8B8F1CA9-BE8A-4F14-8A29-C6D86A9E424D}" destId="{FBEC2573-874F-4E5D-8802-979D31FD0031}" srcOrd="0" destOrd="2" presId="urn:microsoft.com/office/officeart/2005/8/layout/bProcess3"/>
    <dgm:cxn modelId="{54FF64D2-3A95-405F-824B-DB2A0DD50097}" srcId="{EFEC34F6-9DD4-4E81-A080-072A1576B705}" destId="{971F67B3-D013-42D2-A1A7-D1EC41246777}" srcOrd="0" destOrd="0" parTransId="{9B6BCF7D-5CF4-4246-85B8-9362FD9ED6A1}" sibTransId="{E83596AD-DFDE-44B1-AB14-4A1885BA6073}"/>
    <dgm:cxn modelId="{196384D7-8908-4785-94C7-4E4D9106CB26}" type="presOf" srcId="{CD3605F0-6A47-4C87-AD85-D30B52038F4B}" destId="{471A9FC5-58CE-4C17-B890-68A477FF11BD}" srcOrd="0" destOrd="0" presId="urn:microsoft.com/office/officeart/2005/8/layout/bProcess3"/>
    <dgm:cxn modelId="{52903DE8-E608-46E7-A3D0-1EB0D93D9170}" type="presOf" srcId="{CE35B3B9-4FA6-4450-BBF4-32ED2E5FAAE0}" destId="{04FBFF40-57FF-436F-B62C-40C9C5337787}" srcOrd="0" destOrd="0" presId="urn:microsoft.com/office/officeart/2005/8/layout/bProcess3"/>
    <dgm:cxn modelId="{8A468EE8-91DA-49C9-91F7-0736BAB04EE7}" srcId="{B7B74EAA-FBF3-47B9-94F5-0F654C990436}" destId="{F0DC52F9-C168-42C3-8874-FA5C2D587F6B}" srcOrd="1" destOrd="0" parTransId="{28D8D950-672B-442A-8CD0-F136997EDEA9}" sibTransId="{58D9D9C0-2BD5-412A-A279-C3BB7C65E092}"/>
    <dgm:cxn modelId="{DDC32BED-F440-4ECD-BA01-82B5D4E10239}" srcId="{CE35B3B9-4FA6-4450-BBF4-32ED2E5FAAE0}" destId="{C63CCF7F-C9BC-4CDC-B1BE-5AC217C3964E}" srcOrd="1" destOrd="0" parTransId="{6A8E1B19-B8C2-4388-865E-50790A54774F}" sibTransId="{94688A67-5A78-4B57-AC5F-9AAE1E0EC535}"/>
    <dgm:cxn modelId="{C2EA38ED-45AF-4844-BB41-1A9CD8D183CB}" type="presOf" srcId="{E7E4F32C-8C96-418E-9352-4A89912E629D}" destId="{511BBDA1-AF4C-461D-A69F-CED4A6B7D326}" srcOrd="0" destOrd="0" presId="urn:microsoft.com/office/officeart/2005/8/layout/bProcess3"/>
    <dgm:cxn modelId="{DA5D90EF-2F7F-4DBE-AC06-DA68F9187988}" srcId="{E7E4F32C-8C96-418E-9352-4A89912E629D}" destId="{588D8984-2273-44BE-9D51-F54E6B0A8BA1}" srcOrd="1" destOrd="0" parTransId="{7C3674C7-B2A6-4964-8193-E9CA75CEA62E}" sibTransId="{2EAE9C32-EADE-4045-B883-5A345AF2DC8C}"/>
    <dgm:cxn modelId="{688D6DF1-5895-4192-B424-6C20578E7209}" type="presOf" srcId="{B4F937CB-A683-4E05-A2AC-072A9E04C323}" destId="{10C62E7E-D2EF-4D57-9E87-6C4DDE42071E}" srcOrd="0" destOrd="0" presId="urn:microsoft.com/office/officeart/2005/8/layout/bProcess3"/>
    <dgm:cxn modelId="{3A5F50FB-2BAB-434A-AAC6-2D9113E8BC1F}" type="presOf" srcId="{7D43697F-8F5A-45A1-82BF-C712D6C03833}" destId="{C650C84A-FDF9-42AE-B051-8A95A405380A}" srcOrd="0" destOrd="1" presId="urn:microsoft.com/office/officeart/2005/8/layout/bProcess3"/>
    <dgm:cxn modelId="{52CF484F-7767-4BFD-B060-07D98ECC636B}" type="presParOf" srcId="{1495CB23-71A2-494D-8A82-7A7BE0086382}" destId="{1C2C271C-9035-422F-8651-A541F560A382}" srcOrd="0" destOrd="0" presId="urn:microsoft.com/office/officeart/2005/8/layout/bProcess3"/>
    <dgm:cxn modelId="{B1ED2BC0-4E88-4CE1-A3A7-818A6BA83E81}" type="presParOf" srcId="{1495CB23-71A2-494D-8A82-7A7BE0086382}" destId="{92B20F45-DD4B-40F9-B736-10F3323DA985}" srcOrd="1" destOrd="0" presId="urn:microsoft.com/office/officeart/2005/8/layout/bProcess3"/>
    <dgm:cxn modelId="{B0B05BC0-0B58-44F0-B37F-1E20AC54136D}" type="presParOf" srcId="{92B20F45-DD4B-40F9-B736-10F3323DA985}" destId="{EF663F2E-0122-4296-B9AF-15CE0DF9172F}" srcOrd="0" destOrd="0" presId="urn:microsoft.com/office/officeart/2005/8/layout/bProcess3"/>
    <dgm:cxn modelId="{023BAF73-79D1-434C-8C7E-B47D1D0EFBAB}" type="presParOf" srcId="{1495CB23-71A2-494D-8A82-7A7BE0086382}" destId="{C650C84A-FDF9-42AE-B051-8A95A405380A}" srcOrd="2" destOrd="0" presId="urn:microsoft.com/office/officeart/2005/8/layout/bProcess3"/>
    <dgm:cxn modelId="{B860BFB3-0E00-490F-82E6-B3BC9DEEDFCD}" type="presParOf" srcId="{1495CB23-71A2-494D-8A82-7A7BE0086382}" destId="{10C62E7E-D2EF-4D57-9E87-6C4DDE42071E}" srcOrd="3" destOrd="0" presId="urn:microsoft.com/office/officeart/2005/8/layout/bProcess3"/>
    <dgm:cxn modelId="{7E1604A6-7BFB-416C-B144-56E62DA64D6A}" type="presParOf" srcId="{10C62E7E-D2EF-4D57-9E87-6C4DDE42071E}" destId="{84D8209B-0DAE-4CA9-B59F-6AD8B0086AA9}" srcOrd="0" destOrd="0" presId="urn:microsoft.com/office/officeart/2005/8/layout/bProcess3"/>
    <dgm:cxn modelId="{60B759E5-EE59-40F0-A980-D6394C95A80E}" type="presParOf" srcId="{1495CB23-71A2-494D-8A82-7A7BE0086382}" destId="{511BBDA1-AF4C-461D-A69F-CED4A6B7D326}" srcOrd="4" destOrd="0" presId="urn:microsoft.com/office/officeart/2005/8/layout/bProcess3"/>
    <dgm:cxn modelId="{20C12021-8534-46C4-833F-459A7CE003CF}" type="presParOf" srcId="{1495CB23-71A2-494D-8A82-7A7BE0086382}" destId="{1EB35C94-9773-4DCF-9EE4-340DDB89AB07}" srcOrd="5" destOrd="0" presId="urn:microsoft.com/office/officeart/2005/8/layout/bProcess3"/>
    <dgm:cxn modelId="{4E249A61-859F-4C80-A3BB-482276DF7A90}" type="presParOf" srcId="{1EB35C94-9773-4DCF-9EE4-340DDB89AB07}" destId="{F55B958E-D4A3-4C6B-90E2-3FC7574E50FA}" srcOrd="0" destOrd="0" presId="urn:microsoft.com/office/officeart/2005/8/layout/bProcess3"/>
    <dgm:cxn modelId="{CF683E1E-759E-42F9-B253-8444D3C95262}" type="presParOf" srcId="{1495CB23-71A2-494D-8A82-7A7BE0086382}" destId="{04FBFF40-57FF-436F-B62C-40C9C5337787}" srcOrd="6" destOrd="0" presId="urn:microsoft.com/office/officeart/2005/8/layout/bProcess3"/>
    <dgm:cxn modelId="{2B08FF4F-EE94-415F-986B-F1B9826124ED}" type="presParOf" srcId="{1495CB23-71A2-494D-8A82-7A7BE0086382}" destId="{471A9FC5-58CE-4C17-B890-68A477FF11BD}" srcOrd="7" destOrd="0" presId="urn:microsoft.com/office/officeart/2005/8/layout/bProcess3"/>
    <dgm:cxn modelId="{3BE17DBB-F2DB-40CA-A8CD-753208289498}" type="presParOf" srcId="{471A9FC5-58CE-4C17-B890-68A477FF11BD}" destId="{EBFB3586-7A59-4D4F-89E2-C29628A01F65}" srcOrd="0" destOrd="0" presId="urn:microsoft.com/office/officeart/2005/8/layout/bProcess3"/>
    <dgm:cxn modelId="{A85A1927-0437-449B-A2B3-B35D1A3D827E}" type="presParOf" srcId="{1495CB23-71A2-494D-8A82-7A7BE0086382}" destId="{FBEC2573-874F-4E5D-8802-979D31FD0031}" srcOrd="8" destOrd="0" presId="urn:microsoft.com/office/officeart/2005/8/layout/bProcess3"/>
    <dgm:cxn modelId="{AD0C8672-54D3-45D5-976C-1ECD993FCC60}" type="presParOf" srcId="{1495CB23-71A2-494D-8A82-7A7BE0086382}" destId="{AC9C7FE6-97AD-4FEB-9461-252B9E313733}" srcOrd="9" destOrd="0" presId="urn:microsoft.com/office/officeart/2005/8/layout/bProcess3"/>
    <dgm:cxn modelId="{136A3564-0302-4F7F-8D81-894B390FB9F0}" type="presParOf" srcId="{AC9C7FE6-97AD-4FEB-9461-252B9E313733}" destId="{46849202-5FEE-410D-BA47-9378E8E4D53A}" srcOrd="0" destOrd="0" presId="urn:microsoft.com/office/officeart/2005/8/layout/bProcess3"/>
    <dgm:cxn modelId="{A93BCB57-708E-496B-8912-868C9A53C429}" type="presParOf" srcId="{1495CB23-71A2-494D-8A82-7A7BE0086382}" destId="{FDA30E65-8C26-49B9-8CAB-DAF31F340602}" srcOrd="10" destOrd="0" presId="urn:microsoft.com/office/officeart/2005/8/layout/bProcess3"/>
    <dgm:cxn modelId="{8A188F35-3360-43FD-BAB4-5518FB1971CE}" type="presParOf" srcId="{1495CB23-71A2-494D-8A82-7A7BE0086382}" destId="{6E0EC879-DC52-4545-9A70-6A1B23A32D50}" srcOrd="11" destOrd="0" presId="urn:microsoft.com/office/officeart/2005/8/layout/bProcess3"/>
    <dgm:cxn modelId="{79A587E0-5323-4E29-97DF-AE7642DE323F}" type="presParOf" srcId="{6E0EC879-DC52-4545-9A70-6A1B23A32D50}" destId="{32A7E7B9-6EBB-46D0-B828-CEA602D5654E}" srcOrd="0" destOrd="0" presId="urn:microsoft.com/office/officeart/2005/8/layout/bProcess3"/>
    <dgm:cxn modelId="{874D23E2-035E-4B64-AC77-AB90B9AD9CED}" type="presParOf" srcId="{1495CB23-71A2-494D-8A82-7A7BE0086382}" destId="{D0BB37F3-2B51-41EE-9F70-68EA15017DE3}" srcOrd="12" destOrd="0" presId="urn:microsoft.com/office/officeart/2005/8/layout/bProcess3"/>
    <dgm:cxn modelId="{E9063A75-83C8-4680-87DA-7CBBBAC24712}" type="presParOf" srcId="{1495CB23-71A2-494D-8A82-7A7BE0086382}" destId="{E4F39D4D-564C-485B-A3B4-98130484F704}" srcOrd="13" destOrd="0" presId="urn:microsoft.com/office/officeart/2005/8/layout/bProcess3"/>
    <dgm:cxn modelId="{DB027470-8B76-437F-872F-ED13E00B0399}" type="presParOf" srcId="{E4F39D4D-564C-485B-A3B4-98130484F704}" destId="{ED863615-FB9B-4524-B8DA-8F6B8FC51FDE}" srcOrd="0" destOrd="0" presId="urn:microsoft.com/office/officeart/2005/8/layout/bProcess3"/>
    <dgm:cxn modelId="{9B05052C-6A17-4F0A-B305-530716A356D1}" type="presParOf" srcId="{1495CB23-71A2-494D-8A82-7A7BE0086382}" destId="{CE0E967A-18CD-4271-AC81-C866D6403257}" srcOrd="1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023AB8-3021-4D13-99E9-DCE125DBADDE}"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fi-FI"/>
        </a:p>
      </dgm:t>
    </dgm:pt>
    <dgm:pt modelId="{673FAF64-8BFC-44DA-A443-151FBC4B5675}">
      <dgm:prSet phldrT="[Teksti]" phldr="0"/>
      <dgm:spPr/>
      <dgm:t>
        <a:bodyPr/>
        <a:lstStyle/>
        <a:p>
          <a:r>
            <a:rPr lang="fi-FI"/>
            <a:t>Tarvemäärittely</a:t>
          </a:r>
        </a:p>
      </dgm:t>
    </dgm:pt>
    <dgm:pt modelId="{F7286F35-2CA5-46FA-AC7A-8525FC33AE76}" type="parTrans" cxnId="{F2E35221-840F-4F98-AB8C-148B026A6890}">
      <dgm:prSet/>
      <dgm:spPr/>
      <dgm:t>
        <a:bodyPr/>
        <a:lstStyle/>
        <a:p>
          <a:endParaRPr lang="fi-FI"/>
        </a:p>
      </dgm:t>
    </dgm:pt>
    <dgm:pt modelId="{6DF8654F-2687-4D5B-BBC8-182A33AD69D7}" type="sibTrans" cxnId="{F2E35221-840F-4F98-AB8C-148B026A6890}">
      <dgm:prSet/>
      <dgm:spPr/>
      <dgm:t>
        <a:bodyPr/>
        <a:lstStyle/>
        <a:p>
          <a:endParaRPr lang="fi-FI"/>
        </a:p>
      </dgm:t>
    </dgm:pt>
    <dgm:pt modelId="{EFEC34F6-9DD4-4E81-A080-072A1576B705}">
      <dgm:prSet phldrT="[Teksti]" phldr="0"/>
      <dgm:spPr/>
      <dgm:t>
        <a:bodyPr/>
        <a:lstStyle/>
        <a:p>
          <a:r>
            <a:rPr lang="fi-FI"/>
            <a:t>Testaus ja validointi</a:t>
          </a:r>
        </a:p>
      </dgm:t>
    </dgm:pt>
    <dgm:pt modelId="{7426B31F-0B5F-495D-9A0F-29662BAB86C2}" type="parTrans" cxnId="{F0B8DD8B-CA3F-40B8-B2A2-90CA17D136F0}">
      <dgm:prSet/>
      <dgm:spPr/>
      <dgm:t>
        <a:bodyPr/>
        <a:lstStyle/>
        <a:p>
          <a:endParaRPr lang="fi-FI"/>
        </a:p>
      </dgm:t>
    </dgm:pt>
    <dgm:pt modelId="{EF383EE6-301E-4605-8C99-8E1480656AC3}" type="sibTrans" cxnId="{F0B8DD8B-CA3F-40B8-B2A2-90CA17D136F0}">
      <dgm:prSet/>
      <dgm:spPr/>
      <dgm:t>
        <a:bodyPr/>
        <a:lstStyle/>
        <a:p>
          <a:endParaRPr lang="fi-FI"/>
        </a:p>
      </dgm:t>
    </dgm:pt>
    <dgm:pt modelId="{4AC96BF8-0A29-4C79-BEE3-A2F3D7D10135}">
      <dgm:prSet phldrT="[Teksti]" phldr="0"/>
      <dgm:spPr/>
      <dgm:t>
        <a:bodyPr/>
        <a:lstStyle/>
        <a:p>
          <a:r>
            <a:rPr lang="fi-FI"/>
            <a:t>Koodaus</a:t>
          </a:r>
        </a:p>
      </dgm:t>
    </dgm:pt>
    <dgm:pt modelId="{C8B2188E-F385-4F84-9569-8D49963DD111}" type="parTrans" cxnId="{80875367-7B58-4606-A49A-89B8A5FFCF93}">
      <dgm:prSet/>
      <dgm:spPr/>
      <dgm:t>
        <a:bodyPr/>
        <a:lstStyle/>
        <a:p>
          <a:endParaRPr lang="fi-FI"/>
        </a:p>
      </dgm:t>
    </dgm:pt>
    <dgm:pt modelId="{2DEE3DB0-9AC3-48CF-88A7-C759AEF46BD1}" type="sibTrans" cxnId="{80875367-7B58-4606-A49A-89B8A5FFCF93}">
      <dgm:prSet/>
      <dgm:spPr/>
      <dgm:t>
        <a:bodyPr/>
        <a:lstStyle/>
        <a:p>
          <a:endParaRPr lang="fi-FI"/>
        </a:p>
      </dgm:t>
    </dgm:pt>
    <dgm:pt modelId="{ABB8D3B8-7BD3-40B3-9744-6989BDC32BE5}">
      <dgm:prSet phldrT="[Teksti]" phldr="0"/>
      <dgm:spPr/>
      <dgm:t>
        <a:bodyPr/>
        <a:lstStyle/>
        <a:p>
          <a:r>
            <a:rPr lang="fi-FI"/>
            <a:t>Käyttötarkoitus</a:t>
          </a:r>
        </a:p>
      </dgm:t>
    </dgm:pt>
    <dgm:pt modelId="{FD18D066-1F22-4C7F-9935-FFDEC6E07017}" type="parTrans" cxnId="{47981D9A-BF71-42AC-83FB-D055A94C01AD}">
      <dgm:prSet/>
      <dgm:spPr/>
      <dgm:t>
        <a:bodyPr/>
        <a:lstStyle/>
        <a:p>
          <a:endParaRPr lang="fi-FI"/>
        </a:p>
      </dgm:t>
    </dgm:pt>
    <dgm:pt modelId="{996DA48E-9ADE-458E-92DD-83258C821AEE}" type="sibTrans" cxnId="{47981D9A-BF71-42AC-83FB-D055A94C01AD}">
      <dgm:prSet/>
      <dgm:spPr/>
      <dgm:t>
        <a:bodyPr/>
        <a:lstStyle/>
        <a:p>
          <a:endParaRPr lang="fi-FI"/>
        </a:p>
      </dgm:t>
    </dgm:pt>
    <dgm:pt modelId="{FA751F36-603B-4883-B7D6-6A2B913FC288}">
      <dgm:prSet phldrT="[Teksti]" phldr="0"/>
      <dgm:spPr/>
      <dgm:t>
        <a:bodyPr/>
        <a:lstStyle/>
        <a:p>
          <a:r>
            <a:rPr lang="fi-FI"/>
            <a:t>Kohderyhmä</a:t>
          </a:r>
        </a:p>
      </dgm:t>
    </dgm:pt>
    <dgm:pt modelId="{384CBFB0-5F6B-4DA6-906B-926398A9E741}" type="parTrans" cxnId="{C34DEA00-2F8F-432E-850B-D78AAFD0A3A2}">
      <dgm:prSet/>
      <dgm:spPr/>
      <dgm:t>
        <a:bodyPr/>
        <a:lstStyle/>
        <a:p>
          <a:endParaRPr lang="fi-FI"/>
        </a:p>
      </dgm:t>
    </dgm:pt>
    <dgm:pt modelId="{0DB6E6FC-ED58-49BC-A616-0C430D2A48AE}" type="sibTrans" cxnId="{C34DEA00-2F8F-432E-850B-D78AAFD0A3A2}">
      <dgm:prSet/>
      <dgm:spPr/>
      <dgm:t>
        <a:bodyPr/>
        <a:lstStyle/>
        <a:p>
          <a:endParaRPr lang="fi-FI"/>
        </a:p>
      </dgm:t>
    </dgm:pt>
    <dgm:pt modelId="{103E1BD9-86A1-4106-8085-1B3F03CD83DE}">
      <dgm:prSet phldrT="[Teksti]" phldr="0"/>
      <dgm:spPr/>
      <dgm:t>
        <a:bodyPr/>
        <a:lstStyle/>
        <a:p>
          <a:r>
            <a:rPr lang="fi-FI"/>
            <a:t>Toiminnallisuudet</a:t>
          </a:r>
        </a:p>
      </dgm:t>
    </dgm:pt>
    <dgm:pt modelId="{8308FC04-4EF2-4BD4-88B0-386149B2DAB8}" type="parTrans" cxnId="{453BF134-DDAD-4EC3-BC21-1C253B052FA1}">
      <dgm:prSet/>
      <dgm:spPr/>
      <dgm:t>
        <a:bodyPr/>
        <a:lstStyle/>
        <a:p>
          <a:endParaRPr lang="fi-FI"/>
        </a:p>
      </dgm:t>
    </dgm:pt>
    <dgm:pt modelId="{9A52DF81-3716-4D6D-9CC4-14EE29A9912B}" type="sibTrans" cxnId="{453BF134-DDAD-4EC3-BC21-1C253B052FA1}">
      <dgm:prSet/>
      <dgm:spPr/>
      <dgm:t>
        <a:bodyPr/>
        <a:lstStyle/>
        <a:p>
          <a:endParaRPr lang="fi-FI"/>
        </a:p>
      </dgm:t>
    </dgm:pt>
    <dgm:pt modelId="{971F67B3-D013-42D2-A1A7-D1EC41246777}">
      <dgm:prSet phldrT="[Teksti]" phldr="0"/>
      <dgm:spPr/>
      <dgm:t>
        <a:bodyPr/>
        <a:lstStyle/>
        <a:p>
          <a:r>
            <a:rPr lang="fi-FI"/>
            <a:t>Käyttötestit</a:t>
          </a:r>
        </a:p>
      </dgm:t>
    </dgm:pt>
    <dgm:pt modelId="{9B6BCF7D-5CF4-4246-85B8-9362FD9ED6A1}" type="parTrans" cxnId="{54FF64D2-3A95-405F-824B-DB2A0DD50097}">
      <dgm:prSet/>
      <dgm:spPr/>
      <dgm:t>
        <a:bodyPr/>
        <a:lstStyle/>
        <a:p>
          <a:endParaRPr lang="fi-FI"/>
        </a:p>
      </dgm:t>
    </dgm:pt>
    <dgm:pt modelId="{E83596AD-DFDE-44B1-AB14-4A1885BA6073}" type="sibTrans" cxnId="{54FF64D2-3A95-405F-824B-DB2A0DD50097}">
      <dgm:prSet/>
      <dgm:spPr/>
      <dgm:t>
        <a:bodyPr/>
        <a:lstStyle/>
        <a:p>
          <a:endParaRPr lang="fi-FI"/>
        </a:p>
      </dgm:t>
    </dgm:pt>
    <dgm:pt modelId="{A90C7B2E-265D-44BF-9FE2-9C11F3DD0573}">
      <dgm:prSet phldrT="[Teksti]" phldr="0"/>
      <dgm:spPr/>
      <dgm:t>
        <a:bodyPr/>
        <a:lstStyle/>
        <a:p>
          <a:r>
            <a:rPr lang="fi-FI"/>
            <a:t>Mallien tarkkuus ja luotettavuus</a:t>
          </a:r>
        </a:p>
      </dgm:t>
    </dgm:pt>
    <dgm:pt modelId="{B3BB0F51-C012-498A-9384-8C368FFC2AB3}" type="parTrans" cxnId="{BD373688-0D23-4A98-898D-B3567996F90A}">
      <dgm:prSet/>
      <dgm:spPr/>
      <dgm:t>
        <a:bodyPr/>
        <a:lstStyle/>
        <a:p>
          <a:endParaRPr lang="fi-FI"/>
        </a:p>
      </dgm:t>
    </dgm:pt>
    <dgm:pt modelId="{2F5372B9-4CE5-41F1-9AE4-2C761DE4531D}" type="sibTrans" cxnId="{BD373688-0D23-4A98-898D-B3567996F90A}">
      <dgm:prSet/>
      <dgm:spPr/>
      <dgm:t>
        <a:bodyPr/>
        <a:lstStyle/>
        <a:p>
          <a:endParaRPr lang="fi-FI"/>
        </a:p>
      </dgm:t>
    </dgm:pt>
    <dgm:pt modelId="{1495CB23-71A2-494D-8A82-7A7BE0086382}" type="pres">
      <dgm:prSet presAssocID="{DB023AB8-3021-4D13-99E9-DCE125DBADDE}" presName="Name0" presStyleCnt="0">
        <dgm:presLayoutVars>
          <dgm:dir/>
          <dgm:resizeHandles val="exact"/>
        </dgm:presLayoutVars>
      </dgm:prSet>
      <dgm:spPr/>
    </dgm:pt>
    <dgm:pt modelId="{1C2C271C-9035-422F-8651-A541F560A382}" type="pres">
      <dgm:prSet presAssocID="{673FAF64-8BFC-44DA-A443-151FBC4B5675}" presName="node" presStyleLbl="node1" presStyleIdx="0" presStyleCnt="3">
        <dgm:presLayoutVars>
          <dgm:bulletEnabled val="1"/>
        </dgm:presLayoutVars>
      </dgm:prSet>
      <dgm:spPr/>
    </dgm:pt>
    <dgm:pt modelId="{92B20F45-DD4B-40F9-B736-10F3323DA985}" type="pres">
      <dgm:prSet presAssocID="{6DF8654F-2687-4D5B-BBC8-182A33AD69D7}" presName="sibTrans" presStyleLbl="sibTrans1D1" presStyleIdx="0" presStyleCnt="2"/>
      <dgm:spPr/>
    </dgm:pt>
    <dgm:pt modelId="{EF663F2E-0122-4296-B9AF-15CE0DF9172F}" type="pres">
      <dgm:prSet presAssocID="{6DF8654F-2687-4D5B-BBC8-182A33AD69D7}" presName="connectorText" presStyleLbl="sibTrans1D1" presStyleIdx="0" presStyleCnt="2"/>
      <dgm:spPr/>
    </dgm:pt>
    <dgm:pt modelId="{FDA30E65-8C26-49B9-8CAB-DAF31F340602}" type="pres">
      <dgm:prSet presAssocID="{4AC96BF8-0A29-4C79-BEE3-A2F3D7D10135}" presName="node" presStyleLbl="node1" presStyleIdx="1" presStyleCnt="3">
        <dgm:presLayoutVars>
          <dgm:bulletEnabled val="1"/>
        </dgm:presLayoutVars>
      </dgm:prSet>
      <dgm:spPr/>
    </dgm:pt>
    <dgm:pt modelId="{6E0EC879-DC52-4545-9A70-6A1B23A32D50}" type="pres">
      <dgm:prSet presAssocID="{2DEE3DB0-9AC3-48CF-88A7-C759AEF46BD1}" presName="sibTrans" presStyleLbl="sibTrans1D1" presStyleIdx="1" presStyleCnt="2"/>
      <dgm:spPr/>
    </dgm:pt>
    <dgm:pt modelId="{32A7E7B9-6EBB-46D0-B828-CEA602D5654E}" type="pres">
      <dgm:prSet presAssocID="{2DEE3DB0-9AC3-48CF-88A7-C759AEF46BD1}" presName="connectorText" presStyleLbl="sibTrans1D1" presStyleIdx="1" presStyleCnt="2"/>
      <dgm:spPr/>
    </dgm:pt>
    <dgm:pt modelId="{D0BB37F3-2B51-41EE-9F70-68EA15017DE3}" type="pres">
      <dgm:prSet presAssocID="{EFEC34F6-9DD4-4E81-A080-072A1576B705}" presName="node" presStyleLbl="node1" presStyleIdx="2" presStyleCnt="3">
        <dgm:presLayoutVars>
          <dgm:bulletEnabled val="1"/>
        </dgm:presLayoutVars>
      </dgm:prSet>
      <dgm:spPr/>
    </dgm:pt>
  </dgm:ptLst>
  <dgm:cxnLst>
    <dgm:cxn modelId="{C34DEA00-2F8F-432E-850B-D78AAFD0A3A2}" srcId="{673FAF64-8BFC-44DA-A443-151FBC4B5675}" destId="{FA751F36-603B-4883-B7D6-6A2B913FC288}" srcOrd="1" destOrd="0" parTransId="{384CBFB0-5F6B-4DA6-906B-926398A9E741}" sibTransId="{0DB6E6FC-ED58-49BC-A616-0C430D2A48AE}"/>
    <dgm:cxn modelId="{1F8DE005-A9F8-447A-A029-B40C47ED2F58}" type="presOf" srcId="{EFEC34F6-9DD4-4E81-A080-072A1576B705}" destId="{D0BB37F3-2B51-41EE-9F70-68EA15017DE3}" srcOrd="0" destOrd="0" presId="urn:microsoft.com/office/officeart/2005/8/layout/bProcess3"/>
    <dgm:cxn modelId="{B8CA730A-09A4-4E64-954C-87785ACC7BAC}" type="presOf" srcId="{ABB8D3B8-7BD3-40B3-9744-6989BDC32BE5}" destId="{1C2C271C-9035-422F-8651-A541F560A382}" srcOrd="0" destOrd="1" presId="urn:microsoft.com/office/officeart/2005/8/layout/bProcess3"/>
    <dgm:cxn modelId="{3B8A130D-CAA7-47E2-B1DA-DC456EFBBD4A}" type="presOf" srcId="{6DF8654F-2687-4D5B-BBC8-182A33AD69D7}" destId="{92B20F45-DD4B-40F9-B736-10F3323DA985}" srcOrd="0" destOrd="0" presId="urn:microsoft.com/office/officeart/2005/8/layout/bProcess3"/>
    <dgm:cxn modelId="{F2E35221-840F-4F98-AB8C-148B026A6890}" srcId="{DB023AB8-3021-4D13-99E9-DCE125DBADDE}" destId="{673FAF64-8BFC-44DA-A443-151FBC4B5675}" srcOrd="0" destOrd="0" parTransId="{F7286F35-2CA5-46FA-AC7A-8525FC33AE76}" sibTransId="{6DF8654F-2687-4D5B-BBC8-182A33AD69D7}"/>
    <dgm:cxn modelId="{453BF134-DDAD-4EC3-BC21-1C253B052FA1}" srcId="{673FAF64-8BFC-44DA-A443-151FBC4B5675}" destId="{103E1BD9-86A1-4106-8085-1B3F03CD83DE}" srcOrd="2" destOrd="0" parTransId="{8308FC04-4EF2-4BD4-88B0-386149B2DAB8}" sibTransId="{9A52DF81-3716-4D6D-9CC4-14EE29A9912B}"/>
    <dgm:cxn modelId="{9C551F3D-435F-4FE3-A088-576667C8E1E0}" type="presOf" srcId="{A90C7B2E-265D-44BF-9FE2-9C11F3DD0573}" destId="{D0BB37F3-2B51-41EE-9F70-68EA15017DE3}" srcOrd="0" destOrd="2" presId="urn:microsoft.com/office/officeart/2005/8/layout/bProcess3"/>
    <dgm:cxn modelId="{EF62D861-16F2-49CB-A4C0-DF533C5915CE}" type="presOf" srcId="{971F67B3-D013-42D2-A1A7-D1EC41246777}" destId="{D0BB37F3-2B51-41EE-9F70-68EA15017DE3}" srcOrd="0" destOrd="1" presId="urn:microsoft.com/office/officeart/2005/8/layout/bProcess3"/>
    <dgm:cxn modelId="{80875367-7B58-4606-A49A-89B8A5FFCF93}" srcId="{DB023AB8-3021-4D13-99E9-DCE125DBADDE}" destId="{4AC96BF8-0A29-4C79-BEE3-A2F3D7D10135}" srcOrd="1" destOrd="0" parTransId="{C8B2188E-F385-4F84-9569-8D49963DD111}" sibTransId="{2DEE3DB0-9AC3-48CF-88A7-C759AEF46BD1}"/>
    <dgm:cxn modelId="{6D82766A-8555-43BF-AC27-8D4C11F11AE1}" type="presOf" srcId="{2DEE3DB0-9AC3-48CF-88A7-C759AEF46BD1}" destId="{32A7E7B9-6EBB-46D0-B828-CEA602D5654E}" srcOrd="1" destOrd="0" presId="urn:microsoft.com/office/officeart/2005/8/layout/bProcess3"/>
    <dgm:cxn modelId="{6CC9C954-88CA-4E27-AE25-AFA8D8D72989}" type="presOf" srcId="{4AC96BF8-0A29-4C79-BEE3-A2F3D7D10135}" destId="{FDA30E65-8C26-49B9-8CAB-DAF31F340602}" srcOrd="0" destOrd="0" presId="urn:microsoft.com/office/officeart/2005/8/layout/bProcess3"/>
    <dgm:cxn modelId="{7136757E-7518-4D8E-BB60-63D1718DC03C}" type="presOf" srcId="{2DEE3DB0-9AC3-48CF-88A7-C759AEF46BD1}" destId="{6E0EC879-DC52-4545-9A70-6A1B23A32D50}" srcOrd="0" destOrd="0" presId="urn:microsoft.com/office/officeart/2005/8/layout/bProcess3"/>
    <dgm:cxn modelId="{037E7582-D364-45E7-8048-69E6C8C5C563}" type="presOf" srcId="{FA751F36-603B-4883-B7D6-6A2B913FC288}" destId="{1C2C271C-9035-422F-8651-A541F560A382}" srcOrd="0" destOrd="2" presId="urn:microsoft.com/office/officeart/2005/8/layout/bProcess3"/>
    <dgm:cxn modelId="{94EDFC83-615A-4A84-A3F5-9EAEF0CCBB46}" type="presOf" srcId="{6DF8654F-2687-4D5B-BBC8-182A33AD69D7}" destId="{EF663F2E-0122-4296-B9AF-15CE0DF9172F}" srcOrd="1" destOrd="0" presId="urn:microsoft.com/office/officeart/2005/8/layout/bProcess3"/>
    <dgm:cxn modelId="{BD373688-0D23-4A98-898D-B3567996F90A}" srcId="{EFEC34F6-9DD4-4E81-A080-072A1576B705}" destId="{A90C7B2E-265D-44BF-9FE2-9C11F3DD0573}" srcOrd="1" destOrd="0" parTransId="{B3BB0F51-C012-498A-9384-8C368FFC2AB3}" sibTransId="{2F5372B9-4CE5-41F1-9AE4-2C761DE4531D}"/>
    <dgm:cxn modelId="{F0B8DD8B-CA3F-40B8-B2A2-90CA17D136F0}" srcId="{DB023AB8-3021-4D13-99E9-DCE125DBADDE}" destId="{EFEC34F6-9DD4-4E81-A080-072A1576B705}" srcOrd="2" destOrd="0" parTransId="{7426B31F-0B5F-495D-9A0F-29662BAB86C2}" sibTransId="{EF383EE6-301E-4605-8C99-8E1480656AC3}"/>
    <dgm:cxn modelId="{41AA828F-C95A-4DB2-9690-7F9A8A340D83}" type="presOf" srcId="{103E1BD9-86A1-4106-8085-1B3F03CD83DE}" destId="{1C2C271C-9035-422F-8651-A541F560A382}" srcOrd="0" destOrd="3" presId="urn:microsoft.com/office/officeart/2005/8/layout/bProcess3"/>
    <dgm:cxn modelId="{47981D9A-BF71-42AC-83FB-D055A94C01AD}" srcId="{673FAF64-8BFC-44DA-A443-151FBC4B5675}" destId="{ABB8D3B8-7BD3-40B3-9744-6989BDC32BE5}" srcOrd="0" destOrd="0" parTransId="{FD18D066-1F22-4C7F-9935-FFDEC6E07017}" sibTransId="{996DA48E-9ADE-458E-92DD-83258C821AEE}"/>
    <dgm:cxn modelId="{549890AA-E805-4282-913E-E7DA9009D637}" type="presOf" srcId="{673FAF64-8BFC-44DA-A443-151FBC4B5675}" destId="{1C2C271C-9035-422F-8651-A541F560A382}" srcOrd="0" destOrd="0" presId="urn:microsoft.com/office/officeart/2005/8/layout/bProcess3"/>
    <dgm:cxn modelId="{31E11FCA-BD8A-4F72-A93C-5DF17498A4F8}" type="presOf" srcId="{DB023AB8-3021-4D13-99E9-DCE125DBADDE}" destId="{1495CB23-71A2-494D-8A82-7A7BE0086382}" srcOrd="0" destOrd="0" presId="urn:microsoft.com/office/officeart/2005/8/layout/bProcess3"/>
    <dgm:cxn modelId="{54FF64D2-3A95-405F-824B-DB2A0DD50097}" srcId="{EFEC34F6-9DD4-4E81-A080-072A1576B705}" destId="{971F67B3-D013-42D2-A1A7-D1EC41246777}" srcOrd="0" destOrd="0" parTransId="{9B6BCF7D-5CF4-4246-85B8-9362FD9ED6A1}" sibTransId="{E83596AD-DFDE-44B1-AB14-4A1885BA6073}"/>
    <dgm:cxn modelId="{52CF484F-7767-4BFD-B060-07D98ECC636B}" type="presParOf" srcId="{1495CB23-71A2-494D-8A82-7A7BE0086382}" destId="{1C2C271C-9035-422F-8651-A541F560A382}" srcOrd="0" destOrd="0" presId="urn:microsoft.com/office/officeart/2005/8/layout/bProcess3"/>
    <dgm:cxn modelId="{B1ED2BC0-4E88-4CE1-A3A7-818A6BA83E81}" type="presParOf" srcId="{1495CB23-71A2-494D-8A82-7A7BE0086382}" destId="{92B20F45-DD4B-40F9-B736-10F3323DA985}" srcOrd="1" destOrd="0" presId="urn:microsoft.com/office/officeart/2005/8/layout/bProcess3"/>
    <dgm:cxn modelId="{B0B05BC0-0B58-44F0-B37F-1E20AC54136D}" type="presParOf" srcId="{92B20F45-DD4B-40F9-B736-10F3323DA985}" destId="{EF663F2E-0122-4296-B9AF-15CE0DF9172F}" srcOrd="0" destOrd="0" presId="urn:microsoft.com/office/officeart/2005/8/layout/bProcess3"/>
    <dgm:cxn modelId="{A93BCB57-708E-496B-8912-868C9A53C429}" type="presParOf" srcId="{1495CB23-71A2-494D-8A82-7A7BE0086382}" destId="{FDA30E65-8C26-49B9-8CAB-DAF31F340602}" srcOrd="2" destOrd="0" presId="urn:microsoft.com/office/officeart/2005/8/layout/bProcess3"/>
    <dgm:cxn modelId="{8A188F35-3360-43FD-BAB4-5518FB1971CE}" type="presParOf" srcId="{1495CB23-71A2-494D-8A82-7A7BE0086382}" destId="{6E0EC879-DC52-4545-9A70-6A1B23A32D50}" srcOrd="3" destOrd="0" presId="urn:microsoft.com/office/officeart/2005/8/layout/bProcess3"/>
    <dgm:cxn modelId="{79A587E0-5323-4E29-97DF-AE7642DE323F}" type="presParOf" srcId="{6E0EC879-DC52-4545-9A70-6A1B23A32D50}" destId="{32A7E7B9-6EBB-46D0-B828-CEA602D5654E}" srcOrd="0" destOrd="0" presId="urn:microsoft.com/office/officeart/2005/8/layout/bProcess3"/>
    <dgm:cxn modelId="{874D23E2-035E-4B64-AC77-AB90B9AD9CED}" type="presParOf" srcId="{1495CB23-71A2-494D-8A82-7A7BE0086382}" destId="{D0BB37F3-2B51-41EE-9F70-68EA15017DE3}" srcOrd="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20F45-DD4B-40F9-B736-10F3323DA985}">
      <dsp:nvSpPr>
        <dsp:cNvPr id="0" name=""/>
        <dsp:cNvSpPr/>
      </dsp:nvSpPr>
      <dsp:spPr>
        <a:xfrm>
          <a:off x="2241532" y="953771"/>
          <a:ext cx="484885" cy="91440"/>
        </a:xfrm>
        <a:custGeom>
          <a:avLst/>
          <a:gdLst/>
          <a:ahLst/>
          <a:cxnLst/>
          <a:rect l="0" t="0" r="0" b="0"/>
          <a:pathLst>
            <a:path>
              <a:moveTo>
                <a:pt x="0" y="45720"/>
              </a:moveTo>
              <a:lnTo>
                <a:pt x="48488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2471087" y="996914"/>
        <a:ext cx="25774" cy="5154"/>
      </dsp:txXfrm>
    </dsp:sp>
    <dsp:sp modelId="{1C2C271C-9035-422F-8651-A541F560A382}">
      <dsp:nvSpPr>
        <dsp:cNvPr id="0" name=""/>
        <dsp:cNvSpPr/>
      </dsp:nvSpPr>
      <dsp:spPr>
        <a:xfrm>
          <a:off x="2092" y="327119"/>
          <a:ext cx="2241239" cy="13447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Tarvemäärittely</a:t>
          </a:r>
        </a:p>
        <a:p>
          <a:pPr marL="114300" lvl="1" indent="-114300" algn="l" defTabSz="577850">
            <a:lnSpc>
              <a:spcPct val="90000"/>
            </a:lnSpc>
            <a:spcBef>
              <a:spcPct val="0"/>
            </a:spcBef>
            <a:spcAft>
              <a:spcPct val="15000"/>
            </a:spcAft>
            <a:buChar char="•"/>
          </a:pPr>
          <a:r>
            <a:rPr lang="fi-FI" sz="1300" kern="1200"/>
            <a:t>Käyttötarkoitus</a:t>
          </a:r>
        </a:p>
        <a:p>
          <a:pPr marL="114300" lvl="1" indent="-114300" algn="l" defTabSz="577850">
            <a:lnSpc>
              <a:spcPct val="90000"/>
            </a:lnSpc>
            <a:spcBef>
              <a:spcPct val="0"/>
            </a:spcBef>
            <a:spcAft>
              <a:spcPct val="15000"/>
            </a:spcAft>
            <a:buChar char="•"/>
          </a:pPr>
          <a:r>
            <a:rPr lang="fi-FI" sz="1300" kern="1200"/>
            <a:t>Kohderyhmä</a:t>
          </a:r>
        </a:p>
        <a:p>
          <a:pPr marL="114300" lvl="1" indent="-114300" algn="l" defTabSz="577850">
            <a:lnSpc>
              <a:spcPct val="90000"/>
            </a:lnSpc>
            <a:spcBef>
              <a:spcPct val="0"/>
            </a:spcBef>
            <a:spcAft>
              <a:spcPct val="15000"/>
            </a:spcAft>
            <a:buChar char="•"/>
          </a:pPr>
          <a:r>
            <a:rPr lang="fi-FI" sz="1300" kern="1200"/>
            <a:t>Toiminnallisuudet</a:t>
          </a:r>
        </a:p>
      </dsp:txBody>
      <dsp:txXfrm>
        <a:off x="2092" y="327119"/>
        <a:ext cx="2241239" cy="1344743"/>
      </dsp:txXfrm>
    </dsp:sp>
    <dsp:sp modelId="{10C62E7E-D2EF-4D57-9E87-6C4DDE42071E}">
      <dsp:nvSpPr>
        <dsp:cNvPr id="0" name=""/>
        <dsp:cNvSpPr/>
      </dsp:nvSpPr>
      <dsp:spPr>
        <a:xfrm>
          <a:off x="4998257" y="953771"/>
          <a:ext cx="484885" cy="91440"/>
        </a:xfrm>
        <a:custGeom>
          <a:avLst/>
          <a:gdLst/>
          <a:ahLst/>
          <a:cxnLst/>
          <a:rect l="0" t="0" r="0" b="0"/>
          <a:pathLst>
            <a:path>
              <a:moveTo>
                <a:pt x="0" y="45720"/>
              </a:moveTo>
              <a:lnTo>
                <a:pt x="48488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5227812" y="996914"/>
        <a:ext cx="25774" cy="5154"/>
      </dsp:txXfrm>
    </dsp:sp>
    <dsp:sp modelId="{C650C84A-FDF9-42AE-B051-8A95A405380A}">
      <dsp:nvSpPr>
        <dsp:cNvPr id="0" name=""/>
        <dsp:cNvSpPr/>
      </dsp:nvSpPr>
      <dsp:spPr>
        <a:xfrm>
          <a:off x="2758817" y="327119"/>
          <a:ext cx="2241239" cy="13447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Mallin valinta</a:t>
          </a:r>
        </a:p>
        <a:p>
          <a:pPr marL="114300" lvl="1" indent="-114300" algn="l" defTabSz="577850">
            <a:lnSpc>
              <a:spcPct val="90000"/>
            </a:lnSpc>
            <a:spcBef>
              <a:spcPct val="0"/>
            </a:spcBef>
            <a:spcAft>
              <a:spcPct val="15000"/>
            </a:spcAft>
            <a:buChar char="•"/>
          </a:pPr>
          <a:r>
            <a:rPr lang="fi-FI" sz="1300" kern="1200"/>
            <a:t>GTP- 3.5- 5</a:t>
          </a:r>
        </a:p>
        <a:p>
          <a:pPr marL="114300" lvl="1" indent="-114300" algn="l" defTabSz="577850">
            <a:lnSpc>
              <a:spcPct val="90000"/>
            </a:lnSpc>
            <a:spcBef>
              <a:spcPct val="0"/>
            </a:spcBef>
            <a:spcAft>
              <a:spcPct val="15000"/>
            </a:spcAft>
            <a:buChar char="•"/>
          </a:pPr>
          <a:endParaRPr lang="fi-FI" sz="1300" kern="1200"/>
        </a:p>
      </dsp:txBody>
      <dsp:txXfrm>
        <a:off x="2758817" y="327119"/>
        <a:ext cx="2241239" cy="1344743"/>
      </dsp:txXfrm>
    </dsp:sp>
    <dsp:sp modelId="{1EB35C94-9773-4DCF-9EE4-340DDB89AB07}">
      <dsp:nvSpPr>
        <dsp:cNvPr id="0" name=""/>
        <dsp:cNvSpPr/>
      </dsp:nvSpPr>
      <dsp:spPr>
        <a:xfrm>
          <a:off x="7754982" y="953771"/>
          <a:ext cx="484885" cy="91440"/>
        </a:xfrm>
        <a:custGeom>
          <a:avLst/>
          <a:gdLst/>
          <a:ahLst/>
          <a:cxnLst/>
          <a:rect l="0" t="0" r="0" b="0"/>
          <a:pathLst>
            <a:path>
              <a:moveTo>
                <a:pt x="0" y="45720"/>
              </a:moveTo>
              <a:lnTo>
                <a:pt x="484885"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7984537" y="996914"/>
        <a:ext cx="25774" cy="5154"/>
      </dsp:txXfrm>
    </dsp:sp>
    <dsp:sp modelId="{511BBDA1-AF4C-461D-A69F-CED4A6B7D326}">
      <dsp:nvSpPr>
        <dsp:cNvPr id="0" name=""/>
        <dsp:cNvSpPr/>
      </dsp:nvSpPr>
      <dsp:spPr>
        <a:xfrm>
          <a:off x="5515542" y="327119"/>
          <a:ext cx="2241239" cy="134474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Käyttöliittymän suunnittelu</a:t>
          </a:r>
        </a:p>
        <a:p>
          <a:pPr marL="114300" lvl="1" indent="-114300" algn="l" defTabSz="577850">
            <a:lnSpc>
              <a:spcPct val="90000"/>
            </a:lnSpc>
            <a:spcBef>
              <a:spcPct val="0"/>
            </a:spcBef>
            <a:spcAft>
              <a:spcPct val="15000"/>
            </a:spcAft>
            <a:buChar char="•"/>
          </a:pPr>
          <a:r>
            <a:rPr lang="fi-FI" sz="1300" kern="1200"/>
            <a:t>Web/mobiili/ desktop</a:t>
          </a:r>
        </a:p>
        <a:p>
          <a:pPr marL="114300" lvl="1" indent="-114300" algn="l" defTabSz="577850">
            <a:lnSpc>
              <a:spcPct val="90000"/>
            </a:lnSpc>
            <a:spcBef>
              <a:spcPct val="0"/>
            </a:spcBef>
            <a:spcAft>
              <a:spcPct val="15000"/>
            </a:spcAft>
            <a:buChar char="•"/>
          </a:pPr>
          <a:r>
            <a:rPr lang="fi-FI" sz="1300" kern="1200"/>
            <a:t>Käyttäjäpolku ja UX</a:t>
          </a:r>
        </a:p>
      </dsp:txBody>
      <dsp:txXfrm>
        <a:off x="5515542" y="327119"/>
        <a:ext cx="2241239" cy="1344743"/>
      </dsp:txXfrm>
    </dsp:sp>
    <dsp:sp modelId="{471A9FC5-58CE-4C17-B890-68A477FF11BD}">
      <dsp:nvSpPr>
        <dsp:cNvPr id="0" name=""/>
        <dsp:cNvSpPr/>
      </dsp:nvSpPr>
      <dsp:spPr>
        <a:xfrm>
          <a:off x="1122712" y="1670063"/>
          <a:ext cx="8270175" cy="484885"/>
        </a:xfrm>
        <a:custGeom>
          <a:avLst/>
          <a:gdLst/>
          <a:ahLst/>
          <a:cxnLst/>
          <a:rect l="0" t="0" r="0" b="0"/>
          <a:pathLst>
            <a:path>
              <a:moveTo>
                <a:pt x="8270175" y="0"/>
              </a:moveTo>
              <a:lnTo>
                <a:pt x="8270175" y="259542"/>
              </a:lnTo>
              <a:lnTo>
                <a:pt x="0" y="259542"/>
              </a:lnTo>
              <a:lnTo>
                <a:pt x="0" y="484885"/>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5050644" y="1909929"/>
        <a:ext cx="414311" cy="5154"/>
      </dsp:txXfrm>
    </dsp:sp>
    <dsp:sp modelId="{04FBFF40-57FF-436F-B62C-40C9C5337787}">
      <dsp:nvSpPr>
        <dsp:cNvPr id="0" name=""/>
        <dsp:cNvSpPr/>
      </dsp:nvSpPr>
      <dsp:spPr>
        <a:xfrm>
          <a:off x="8272267" y="327119"/>
          <a:ext cx="2241239" cy="134474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Integraatiot</a:t>
          </a:r>
        </a:p>
        <a:p>
          <a:pPr marL="114300" lvl="1" indent="-114300" algn="l" defTabSz="577850">
            <a:lnSpc>
              <a:spcPct val="90000"/>
            </a:lnSpc>
            <a:spcBef>
              <a:spcPct val="0"/>
            </a:spcBef>
            <a:spcAft>
              <a:spcPct val="15000"/>
            </a:spcAft>
            <a:buChar char="•"/>
          </a:pPr>
          <a:r>
            <a:rPr lang="fi-FI" sz="1300" kern="1200"/>
            <a:t>Tietokannat</a:t>
          </a:r>
        </a:p>
        <a:p>
          <a:pPr marL="114300" lvl="1" indent="-114300" algn="l" defTabSz="577850">
            <a:lnSpc>
              <a:spcPct val="90000"/>
            </a:lnSpc>
            <a:spcBef>
              <a:spcPct val="0"/>
            </a:spcBef>
            <a:spcAft>
              <a:spcPct val="15000"/>
            </a:spcAft>
            <a:buChar char="•"/>
          </a:pPr>
          <a:r>
            <a:rPr lang="fi-FI" sz="1300" kern="1200"/>
            <a:t>Ulkoiset API:t</a:t>
          </a:r>
        </a:p>
        <a:p>
          <a:pPr marL="114300" lvl="1" indent="-114300" algn="l" defTabSz="577850">
            <a:lnSpc>
              <a:spcPct val="90000"/>
            </a:lnSpc>
            <a:spcBef>
              <a:spcPct val="0"/>
            </a:spcBef>
            <a:spcAft>
              <a:spcPct val="15000"/>
            </a:spcAft>
            <a:buChar char="•"/>
          </a:pPr>
          <a:r>
            <a:rPr lang="fi-FI" sz="1300" kern="1200"/>
            <a:t>Autentikointi</a:t>
          </a:r>
        </a:p>
      </dsp:txBody>
      <dsp:txXfrm>
        <a:off x="8272267" y="327119"/>
        <a:ext cx="2241239" cy="1344743"/>
      </dsp:txXfrm>
    </dsp:sp>
    <dsp:sp modelId="{AC9C7FE6-97AD-4FEB-9461-252B9E313733}">
      <dsp:nvSpPr>
        <dsp:cNvPr id="0" name=""/>
        <dsp:cNvSpPr/>
      </dsp:nvSpPr>
      <dsp:spPr>
        <a:xfrm>
          <a:off x="2241532" y="2814001"/>
          <a:ext cx="484885" cy="91440"/>
        </a:xfrm>
        <a:custGeom>
          <a:avLst/>
          <a:gdLst/>
          <a:ahLst/>
          <a:cxnLst/>
          <a:rect l="0" t="0" r="0" b="0"/>
          <a:pathLst>
            <a:path>
              <a:moveTo>
                <a:pt x="0" y="45720"/>
              </a:moveTo>
              <a:lnTo>
                <a:pt x="484885"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2471087" y="2857143"/>
        <a:ext cx="25774" cy="5154"/>
      </dsp:txXfrm>
    </dsp:sp>
    <dsp:sp modelId="{FBEC2573-874F-4E5D-8802-979D31FD0031}">
      <dsp:nvSpPr>
        <dsp:cNvPr id="0" name=""/>
        <dsp:cNvSpPr/>
      </dsp:nvSpPr>
      <dsp:spPr>
        <a:xfrm>
          <a:off x="2092" y="2187349"/>
          <a:ext cx="2241239" cy="134474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Tietoturva ja yksityisyys</a:t>
          </a:r>
        </a:p>
        <a:p>
          <a:pPr marL="114300" lvl="1" indent="-114300" algn="l" defTabSz="577850">
            <a:lnSpc>
              <a:spcPct val="90000"/>
            </a:lnSpc>
            <a:spcBef>
              <a:spcPct val="0"/>
            </a:spcBef>
            <a:spcAft>
              <a:spcPct val="15000"/>
            </a:spcAft>
            <a:buChar char="•"/>
          </a:pPr>
          <a:r>
            <a:rPr lang="fi-FI" sz="1300" kern="1200"/>
            <a:t>GDPR</a:t>
          </a:r>
        </a:p>
        <a:p>
          <a:pPr marL="114300" lvl="1" indent="-114300" algn="l" defTabSz="577850">
            <a:lnSpc>
              <a:spcPct val="90000"/>
            </a:lnSpc>
            <a:spcBef>
              <a:spcPct val="0"/>
            </a:spcBef>
            <a:spcAft>
              <a:spcPct val="15000"/>
            </a:spcAft>
            <a:buChar char="•"/>
          </a:pPr>
          <a:r>
            <a:rPr lang="fi-FI" sz="1300" kern="1200"/>
            <a:t>Tietojen salaus ja säilytys</a:t>
          </a:r>
        </a:p>
      </dsp:txBody>
      <dsp:txXfrm>
        <a:off x="2092" y="2187349"/>
        <a:ext cx="2241239" cy="1344743"/>
      </dsp:txXfrm>
    </dsp:sp>
    <dsp:sp modelId="{6E0EC879-DC52-4545-9A70-6A1B23A32D50}">
      <dsp:nvSpPr>
        <dsp:cNvPr id="0" name=""/>
        <dsp:cNvSpPr/>
      </dsp:nvSpPr>
      <dsp:spPr>
        <a:xfrm>
          <a:off x="4998257" y="2814001"/>
          <a:ext cx="484885" cy="91440"/>
        </a:xfrm>
        <a:custGeom>
          <a:avLst/>
          <a:gdLst/>
          <a:ahLst/>
          <a:cxnLst/>
          <a:rect l="0" t="0" r="0" b="0"/>
          <a:pathLst>
            <a:path>
              <a:moveTo>
                <a:pt x="0" y="45720"/>
              </a:moveTo>
              <a:lnTo>
                <a:pt x="48488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5227812" y="2857143"/>
        <a:ext cx="25774" cy="5154"/>
      </dsp:txXfrm>
    </dsp:sp>
    <dsp:sp modelId="{FDA30E65-8C26-49B9-8CAB-DAF31F340602}">
      <dsp:nvSpPr>
        <dsp:cNvPr id="0" name=""/>
        <dsp:cNvSpPr/>
      </dsp:nvSpPr>
      <dsp:spPr>
        <a:xfrm>
          <a:off x="2758817" y="2187349"/>
          <a:ext cx="2241239" cy="13447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fi-FI" sz="1700" kern="1200"/>
            <a:t>Koodaus</a:t>
          </a:r>
        </a:p>
      </dsp:txBody>
      <dsp:txXfrm>
        <a:off x="2758817" y="2187349"/>
        <a:ext cx="2241239" cy="1344743"/>
      </dsp:txXfrm>
    </dsp:sp>
    <dsp:sp modelId="{E4F39D4D-564C-485B-A3B4-98130484F704}">
      <dsp:nvSpPr>
        <dsp:cNvPr id="0" name=""/>
        <dsp:cNvSpPr/>
      </dsp:nvSpPr>
      <dsp:spPr>
        <a:xfrm>
          <a:off x="7754982" y="2814001"/>
          <a:ext cx="484885" cy="91440"/>
        </a:xfrm>
        <a:custGeom>
          <a:avLst/>
          <a:gdLst/>
          <a:ahLst/>
          <a:cxnLst/>
          <a:rect l="0" t="0" r="0" b="0"/>
          <a:pathLst>
            <a:path>
              <a:moveTo>
                <a:pt x="0" y="45720"/>
              </a:moveTo>
              <a:lnTo>
                <a:pt x="48488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7984537" y="2857143"/>
        <a:ext cx="25774" cy="5154"/>
      </dsp:txXfrm>
    </dsp:sp>
    <dsp:sp modelId="{D0BB37F3-2B51-41EE-9F70-68EA15017DE3}">
      <dsp:nvSpPr>
        <dsp:cNvPr id="0" name=""/>
        <dsp:cNvSpPr/>
      </dsp:nvSpPr>
      <dsp:spPr>
        <a:xfrm>
          <a:off x="5515542" y="2187349"/>
          <a:ext cx="2241239" cy="13447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Testaus ja validointi</a:t>
          </a:r>
        </a:p>
        <a:p>
          <a:pPr marL="114300" lvl="1" indent="-114300" algn="l" defTabSz="577850">
            <a:lnSpc>
              <a:spcPct val="90000"/>
            </a:lnSpc>
            <a:spcBef>
              <a:spcPct val="0"/>
            </a:spcBef>
            <a:spcAft>
              <a:spcPct val="15000"/>
            </a:spcAft>
            <a:buChar char="•"/>
          </a:pPr>
          <a:r>
            <a:rPr lang="fi-FI" sz="1300" kern="1200"/>
            <a:t>Käyttötestit</a:t>
          </a:r>
        </a:p>
        <a:p>
          <a:pPr marL="114300" lvl="1" indent="-114300" algn="l" defTabSz="577850">
            <a:lnSpc>
              <a:spcPct val="90000"/>
            </a:lnSpc>
            <a:spcBef>
              <a:spcPct val="0"/>
            </a:spcBef>
            <a:spcAft>
              <a:spcPct val="15000"/>
            </a:spcAft>
            <a:buChar char="•"/>
          </a:pPr>
          <a:r>
            <a:rPr lang="fi-FI" sz="1300" kern="1200"/>
            <a:t>Mallien tarkkuus ja luotettavuus</a:t>
          </a:r>
        </a:p>
      </dsp:txBody>
      <dsp:txXfrm>
        <a:off x="5515542" y="2187349"/>
        <a:ext cx="2241239" cy="1344743"/>
      </dsp:txXfrm>
    </dsp:sp>
    <dsp:sp modelId="{CE0E967A-18CD-4271-AC81-C866D6403257}">
      <dsp:nvSpPr>
        <dsp:cNvPr id="0" name=""/>
        <dsp:cNvSpPr/>
      </dsp:nvSpPr>
      <dsp:spPr>
        <a:xfrm>
          <a:off x="8272267" y="2187349"/>
          <a:ext cx="2241239" cy="134474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fi-FI" sz="1700" kern="1200"/>
            <a:t>Julkaisu ja ylläpito</a:t>
          </a:r>
        </a:p>
        <a:p>
          <a:pPr marL="114300" lvl="1" indent="-114300" algn="l" defTabSz="577850">
            <a:lnSpc>
              <a:spcPct val="90000"/>
            </a:lnSpc>
            <a:spcBef>
              <a:spcPct val="0"/>
            </a:spcBef>
            <a:spcAft>
              <a:spcPct val="15000"/>
            </a:spcAft>
            <a:buChar char="•"/>
          </a:pPr>
          <a:r>
            <a:rPr lang="fi-FI" sz="1300" kern="1200"/>
            <a:t>Hosting</a:t>
          </a:r>
        </a:p>
        <a:p>
          <a:pPr marL="114300" lvl="1" indent="-114300" algn="l" defTabSz="577850">
            <a:lnSpc>
              <a:spcPct val="90000"/>
            </a:lnSpc>
            <a:spcBef>
              <a:spcPct val="0"/>
            </a:spcBef>
            <a:spcAft>
              <a:spcPct val="15000"/>
            </a:spcAft>
            <a:buChar char="•"/>
          </a:pPr>
          <a:r>
            <a:rPr lang="fi-FI" sz="1300" kern="1200"/>
            <a:t>Päivitykset ja versiohallinta</a:t>
          </a:r>
        </a:p>
      </dsp:txBody>
      <dsp:txXfrm>
        <a:off x="8272267" y="2187349"/>
        <a:ext cx="2241239" cy="13447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20F45-DD4B-40F9-B736-10F3323DA985}">
      <dsp:nvSpPr>
        <dsp:cNvPr id="0" name=""/>
        <dsp:cNvSpPr/>
      </dsp:nvSpPr>
      <dsp:spPr>
        <a:xfrm>
          <a:off x="3040792" y="1883886"/>
          <a:ext cx="667342" cy="91440"/>
        </a:xfrm>
        <a:custGeom>
          <a:avLst/>
          <a:gdLst/>
          <a:ahLst/>
          <a:cxnLst/>
          <a:rect l="0" t="0" r="0" b="0"/>
          <a:pathLst>
            <a:path>
              <a:moveTo>
                <a:pt x="0" y="45720"/>
              </a:moveTo>
              <a:lnTo>
                <a:pt x="66734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3357014" y="1926116"/>
        <a:ext cx="34897" cy="6979"/>
      </dsp:txXfrm>
    </dsp:sp>
    <dsp:sp modelId="{1C2C271C-9035-422F-8651-A541F560A382}">
      <dsp:nvSpPr>
        <dsp:cNvPr id="0" name=""/>
        <dsp:cNvSpPr/>
      </dsp:nvSpPr>
      <dsp:spPr>
        <a:xfrm>
          <a:off x="8061" y="1019247"/>
          <a:ext cx="3034531" cy="182071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fi-FI" sz="2400" kern="1200"/>
            <a:t>Tarvemäärittely</a:t>
          </a:r>
        </a:p>
        <a:p>
          <a:pPr marL="171450" lvl="1" indent="-171450" algn="l" defTabSz="844550">
            <a:lnSpc>
              <a:spcPct val="90000"/>
            </a:lnSpc>
            <a:spcBef>
              <a:spcPct val="0"/>
            </a:spcBef>
            <a:spcAft>
              <a:spcPct val="15000"/>
            </a:spcAft>
            <a:buChar char="•"/>
          </a:pPr>
          <a:r>
            <a:rPr lang="fi-FI" sz="1900" kern="1200"/>
            <a:t>Käyttötarkoitus</a:t>
          </a:r>
        </a:p>
        <a:p>
          <a:pPr marL="171450" lvl="1" indent="-171450" algn="l" defTabSz="844550">
            <a:lnSpc>
              <a:spcPct val="90000"/>
            </a:lnSpc>
            <a:spcBef>
              <a:spcPct val="0"/>
            </a:spcBef>
            <a:spcAft>
              <a:spcPct val="15000"/>
            </a:spcAft>
            <a:buChar char="•"/>
          </a:pPr>
          <a:r>
            <a:rPr lang="fi-FI" sz="1900" kern="1200"/>
            <a:t>Kohderyhmä</a:t>
          </a:r>
        </a:p>
        <a:p>
          <a:pPr marL="171450" lvl="1" indent="-171450" algn="l" defTabSz="844550">
            <a:lnSpc>
              <a:spcPct val="90000"/>
            </a:lnSpc>
            <a:spcBef>
              <a:spcPct val="0"/>
            </a:spcBef>
            <a:spcAft>
              <a:spcPct val="15000"/>
            </a:spcAft>
            <a:buChar char="•"/>
          </a:pPr>
          <a:r>
            <a:rPr lang="fi-FI" sz="1900" kern="1200"/>
            <a:t>Toiminnallisuudet</a:t>
          </a:r>
        </a:p>
      </dsp:txBody>
      <dsp:txXfrm>
        <a:off x="8061" y="1019247"/>
        <a:ext cx="3034531" cy="1820718"/>
      </dsp:txXfrm>
    </dsp:sp>
    <dsp:sp modelId="{6E0EC879-DC52-4545-9A70-6A1B23A32D50}">
      <dsp:nvSpPr>
        <dsp:cNvPr id="0" name=""/>
        <dsp:cNvSpPr/>
      </dsp:nvSpPr>
      <dsp:spPr>
        <a:xfrm>
          <a:off x="6773265" y="1883886"/>
          <a:ext cx="667342" cy="91440"/>
        </a:xfrm>
        <a:custGeom>
          <a:avLst/>
          <a:gdLst/>
          <a:ahLst/>
          <a:cxnLst/>
          <a:rect l="0" t="0" r="0" b="0"/>
          <a:pathLst>
            <a:path>
              <a:moveTo>
                <a:pt x="0" y="45720"/>
              </a:moveTo>
              <a:lnTo>
                <a:pt x="66734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7089488" y="1926116"/>
        <a:ext cx="34897" cy="6979"/>
      </dsp:txXfrm>
    </dsp:sp>
    <dsp:sp modelId="{FDA30E65-8C26-49B9-8CAB-DAF31F340602}">
      <dsp:nvSpPr>
        <dsp:cNvPr id="0" name=""/>
        <dsp:cNvSpPr/>
      </dsp:nvSpPr>
      <dsp:spPr>
        <a:xfrm>
          <a:off x="3740534" y="1019247"/>
          <a:ext cx="3034531" cy="182071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i-FI" sz="2400" kern="1200"/>
            <a:t>Koodaus</a:t>
          </a:r>
        </a:p>
      </dsp:txBody>
      <dsp:txXfrm>
        <a:off x="3740534" y="1019247"/>
        <a:ext cx="3034531" cy="1820718"/>
      </dsp:txXfrm>
    </dsp:sp>
    <dsp:sp modelId="{D0BB37F3-2B51-41EE-9F70-68EA15017DE3}">
      <dsp:nvSpPr>
        <dsp:cNvPr id="0" name=""/>
        <dsp:cNvSpPr/>
      </dsp:nvSpPr>
      <dsp:spPr>
        <a:xfrm>
          <a:off x="7473007" y="1019247"/>
          <a:ext cx="3034531" cy="182071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fi-FI" sz="2400" kern="1200"/>
            <a:t>Testaus ja validointi</a:t>
          </a:r>
        </a:p>
        <a:p>
          <a:pPr marL="171450" lvl="1" indent="-171450" algn="l" defTabSz="844550">
            <a:lnSpc>
              <a:spcPct val="90000"/>
            </a:lnSpc>
            <a:spcBef>
              <a:spcPct val="0"/>
            </a:spcBef>
            <a:spcAft>
              <a:spcPct val="15000"/>
            </a:spcAft>
            <a:buChar char="•"/>
          </a:pPr>
          <a:r>
            <a:rPr lang="fi-FI" sz="1900" kern="1200"/>
            <a:t>Käyttötestit</a:t>
          </a:r>
        </a:p>
        <a:p>
          <a:pPr marL="171450" lvl="1" indent="-171450" algn="l" defTabSz="844550">
            <a:lnSpc>
              <a:spcPct val="90000"/>
            </a:lnSpc>
            <a:spcBef>
              <a:spcPct val="0"/>
            </a:spcBef>
            <a:spcAft>
              <a:spcPct val="15000"/>
            </a:spcAft>
            <a:buChar char="•"/>
          </a:pPr>
          <a:r>
            <a:rPr lang="fi-FI" sz="1900" kern="1200"/>
            <a:t>Mallien tarkkuus ja luotettavuus</a:t>
          </a:r>
        </a:p>
      </dsp:txBody>
      <dsp:txXfrm>
        <a:off x="7473007" y="1019247"/>
        <a:ext cx="3034531" cy="182071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873B0A-44AB-4769-9212-04D9D5164D63}" type="datetimeFigureOut">
              <a:rPr lang="fi-FI" smtClean="0"/>
              <a:t>4.12.2025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BE8C81-BEEB-484E-94A5-D38E643CF1C8}" type="slidenum">
              <a:rPr lang="fi-FI" smtClean="0"/>
              <a:t>‹#›</a:t>
            </a:fld>
            <a:endParaRPr lang="fi-FI"/>
          </a:p>
        </p:txBody>
      </p:sp>
    </p:spTree>
    <p:extLst>
      <p:ext uri="{BB962C8B-B14F-4D97-AF65-F5344CB8AC3E}">
        <p14:creationId xmlns:p14="http://schemas.microsoft.com/office/powerpoint/2010/main" val="1856724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69E36-F9DE-3CCB-E8B2-A3A67910130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C639397-81CD-D2CB-FA65-DC0B1913760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CC87676-D68B-2CE0-DA68-FB624A4BE711}"/>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9F152C3-3AA6-F9CC-0CFF-E7E225F206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E8C81-BEEB-484E-94A5-D38E643CF1C8}"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853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E4476-70C2-20B0-4D30-322BC18EC12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F255BBB-B1D9-FFC4-D87D-193A3779EDB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73381D8-DCB8-3D2B-6FEB-813A17260347}"/>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FCC56122-3BB7-E288-3C87-36F6979CB57D}"/>
              </a:ext>
            </a:extLst>
          </p:cNvPr>
          <p:cNvSpPr>
            <a:spLocks noGrp="1"/>
          </p:cNvSpPr>
          <p:nvPr>
            <p:ph type="sldNum" sz="quarter" idx="5"/>
          </p:nvPr>
        </p:nvSpPr>
        <p:spPr/>
        <p:txBody>
          <a:bodyPr/>
          <a:lstStyle/>
          <a:p>
            <a:fld id="{B1BE8C81-BEEB-484E-94A5-D38E643CF1C8}" type="slidenum">
              <a:rPr lang="fi-FI" smtClean="0"/>
              <a:t>3</a:t>
            </a:fld>
            <a:endParaRPr lang="fi-FI"/>
          </a:p>
        </p:txBody>
      </p:sp>
    </p:spTree>
    <p:extLst>
      <p:ext uri="{BB962C8B-B14F-4D97-AF65-F5344CB8AC3E}">
        <p14:creationId xmlns:p14="http://schemas.microsoft.com/office/powerpoint/2010/main" val="619498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B1BE8C81-BEEB-484E-94A5-D38E643CF1C8}" type="slidenum">
              <a:rPr lang="fi-FI" smtClean="0"/>
              <a:t>4</a:t>
            </a:fld>
            <a:endParaRPr lang="fi-FI"/>
          </a:p>
        </p:txBody>
      </p:sp>
    </p:spTree>
    <p:extLst>
      <p:ext uri="{BB962C8B-B14F-4D97-AF65-F5344CB8AC3E}">
        <p14:creationId xmlns:p14="http://schemas.microsoft.com/office/powerpoint/2010/main" val="1172026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7DA8A-C6AE-7338-EFB7-63F24FFED16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1A75394-4D3F-4FEF-7DB9-0DA8FBC9361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A4EF7E6-DEFC-684C-A570-819DA2E1DEFB}"/>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9AE7C822-AC6F-F3D3-DC24-A100F68038B6}"/>
              </a:ext>
            </a:extLst>
          </p:cNvPr>
          <p:cNvSpPr>
            <a:spLocks noGrp="1"/>
          </p:cNvSpPr>
          <p:nvPr>
            <p:ph type="sldNum" sz="quarter" idx="5"/>
          </p:nvPr>
        </p:nvSpPr>
        <p:spPr/>
        <p:txBody>
          <a:bodyPr/>
          <a:lstStyle/>
          <a:p>
            <a:fld id="{B1BE8C81-BEEB-484E-94A5-D38E643CF1C8}" type="slidenum">
              <a:rPr lang="fi-FI" smtClean="0"/>
              <a:t>5</a:t>
            </a:fld>
            <a:endParaRPr lang="fi-FI"/>
          </a:p>
        </p:txBody>
      </p:sp>
    </p:spTree>
    <p:extLst>
      <p:ext uri="{BB962C8B-B14F-4D97-AF65-F5344CB8AC3E}">
        <p14:creationId xmlns:p14="http://schemas.microsoft.com/office/powerpoint/2010/main" val="3331551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Loveable on no-code-</a:t>
            </a:r>
            <a:r>
              <a:rPr lang="en-US" dirty="0" err="1"/>
              <a:t>alusta</a:t>
            </a:r>
            <a:r>
              <a:rPr lang="en-US" dirty="0"/>
              <a:t>, </a:t>
            </a:r>
            <a:r>
              <a:rPr lang="en-US" dirty="0" err="1"/>
              <a:t>joka</a:t>
            </a:r>
            <a:r>
              <a:rPr lang="en-US" dirty="0"/>
              <a:t> </a:t>
            </a:r>
            <a:r>
              <a:rPr lang="en-US" dirty="0" err="1"/>
              <a:t>mahdollistaa</a:t>
            </a:r>
            <a:r>
              <a:rPr lang="en-US" dirty="0"/>
              <a:t> </a:t>
            </a:r>
            <a:r>
              <a:rPr lang="en-US" dirty="0" err="1"/>
              <a:t>tekoälypohjaisten</a:t>
            </a:r>
            <a:r>
              <a:rPr lang="en-US" dirty="0"/>
              <a:t> </a:t>
            </a:r>
            <a:r>
              <a:rPr lang="en-US" dirty="0" err="1"/>
              <a:t>bottien</a:t>
            </a:r>
            <a:r>
              <a:rPr lang="en-US" dirty="0"/>
              <a:t> rakentamisen </a:t>
            </a:r>
            <a:r>
              <a:rPr lang="en-US" dirty="0" err="1"/>
              <a:t>ilman</a:t>
            </a:r>
            <a:r>
              <a:rPr lang="en-US" dirty="0"/>
              <a:t> </a:t>
            </a:r>
            <a:r>
              <a:rPr lang="en-US" dirty="0" err="1"/>
              <a:t>ohjelmointitaitoja</a:t>
            </a:r>
            <a:r>
              <a:rPr lang="en-US" dirty="0"/>
              <a:t>. </a:t>
            </a:r>
            <a:r>
              <a:rPr lang="en-US" dirty="0" err="1"/>
              <a:t>Käyttäjä</a:t>
            </a:r>
            <a:r>
              <a:rPr lang="en-US" dirty="0"/>
              <a:t> </a:t>
            </a:r>
            <a:r>
              <a:rPr lang="en-US" dirty="0" err="1"/>
              <a:t>voi</a:t>
            </a:r>
            <a:r>
              <a:rPr lang="en-US" dirty="0"/>
              <a:t> </a:t>
            </a:r>
            <a:r>
              <a:rPr lang="en-US" dirty="0" err="1"/>
              <a:t>hyödyntää</a:t>
            </a:r>
            <a:r>
              <a:rPr lang="en-US" dirty="0"/>
              <a:t> </a:t>
            </a:r>
            <a:r>
              <a:rPr lang="en-US" dirty="0" err="1"/>
              <a:t>visuaalista</a:t>
            </a:r>
            <a:r>
              <a:rPr lang="en-US" dirty="0"/>
              <a:t> </a:t>
            </a:r>
            <a:r>
              <a:rPr lang="en-US" dirty="0" err="1"/>
              <a:t>työtilaa</a:t>
            </a:r>
            <a:r>
              <a:rPr lang="en-US" dirty="0"/>
              <a:t>, </a:t>
            </a:r>
            <a:r>
              <a:rPr lang="en-US" dirty="0" err="1"/>
              <a:t>jossa</a:t>
            </a:r>
            <a:r>
              <a:rPr lang="en-US" dirty="0"/>
              <a:t> </a:t>
            </a:r>
            <a:r>
              <a:rPr lang="en-US" dirty="0" err="1"/>
              <a:t>toiminnallisuuksia</a:t>
            </a:r>
            <a:r>
              <a:rPr lang="en-US" dirty="0"/>
              <a:t> </a:t>
            </a:r>
            <a:r>
              <a:rPr lang="en-US" dirty="0" err="1"/>
              <a:t>vedetään</a:t>
            </a:r>
            <a:r>
              <a:rPr lang="en-US" dirty="0"/>
              <a:t> ja </a:t>
            </a:r>
            <a:r>
              <a:rPr lang="en-US" dirty="0" err="1"/>
              <a:t>pudotetaan</a:t>
            </a:r>
            <a:r>
              <a:rPr lang="en-US" dirty="0"/>
              <a:t> </a:t>
            </a:r>
            <a:r>
              <a:rPr lang="en-US" dirty="0" err="1"/>
              <a:t>haluttuun</a:t>
            </a:r>
            <a:r>
              <a:rPr lang="en-US" dirty="0"/>
              <a:t> </a:t>
            </a:r>
            <a:r>
              <a:rPr lang="en-US" dirty="0" err="1"/>
              <a:t>järjestykseen</a:t>
            </a:r>
            <a:r>
              <a:rPr lang="en-US" dirty="0"/>
              <a:t>. </a:t>
            </a:r>
            <a:r>
              <a:rPr lang="en-US" dirty="0" err="1"/>
              <a:t>Tämä</a:t>
            </a:r>
            <a:r>
              <a:rPr lang="en-US" dirty="0"/>
              <a:t> </a:t>
            </a:r>
            <a:r>
              <a:rPr lang="en-US" dirty="0" err="1"/>
              <a:t>tekee</a:t>
            </a:r>
            <a:r>
              <a:rPr lang="en-US" dirty="0"/>
              <a:t> </a:t>
            </a:r>
            <a:r>
              <a:rPr lang="en-US" dirty="0" err="1"/>
              <a:t>sovelluksen</a:t>
            </a:r>
            <a:r>
              <a:rPr lang="en-US" dirty="0"/>
              <a:t> </a:t>
            </a:r>
            <a:r>
              <a:rPr lang="en-US" dirty="0" err="1"/>
              <a:t>kehittämisestä</a:t>
            </a:r>
            <a:r>
              <a:rPr lang="en-US" dirty="0"/>
              <a:t> </a:t>
            </a:r>
            <a:r>
              <a:rPr lang="en-US" dirty="0" err="1"/>
              <a:t>intuitiivista</a:t>
            </a:r>
            <a:r>
              <a:rPr lang="en-US" dirty="0"/>
              <a:t> ja </a:t>
            </a:r>
            <a:r>
              <a:rPr lang="en-US" dirty="0" err="1"/>
              <a:t>saavutettavaa</a:t>
            </a:r>
            <a:r>
              <a:rPr lang="en-US" dirty="0"/>
              <a:t> myös </a:t>
            </a:r>
            <a:r>
              <a:rPr lang="en-US" dirty="0" err="1"/>
              <a:t>niille</a:t>
            </a:r>
            <a:r>
              <a:rPr lang="en-US" dirty="0"/>
              <a:t>, </a:t>
            </a:r>
            <a:r>
              <a:rPr lang="en-US" dirty="0" err="1"/>
              <a:t>joilla</a:t>
            </a:r>
            <a:r>
              <a:rPr lang="en-US" dirty="0"/>
              <a:t> ei ole </a:t>
            </a:r>
            <a:r>
              <a:rPr lang="en-US" dirty="0" err="1"/>
              <a:t>teknistä</a:t>
            </a:r>
            <a:r>
              <a:rPr lang="en-US" dirty="0"/>
              <a:t> </a:t>
            </a:r>
            <a:r>
              <a:rPr lang="en-US" dirty="0" err="1"/>
              <a:t>taustaa</a:t>
            </a:r>
            <a:r>
              <a:rPr lang="en-US" dirty="0"/>
              <a:t>. Loveable </a:t>
            </a:r>
            <a:r>
              <a:rPr lang="en-US" dirty="0" err="1"/>
              <a:t>toimii</a:t>
            </a:r>
            <a:r>
              <a:rPr lang="en-US" dirty="0"/>
              <a:t> </a:t>
            </a:r>
            <a:r>
              <a:rPr lang="en-US" dirty="0" err="1"/>
              <a:t>suoraan</a:t>
            </a:r>
            <a:r>
              <a:rPr lang="en-US" dirty="0"/>
              <a:t> </a:t>
            </a:r>
            <a:r>
              <a:rPr lang="en-US" dirty="0" err="1"/>
              <a:t>selaimessa</a:t>
            </a:r>
            <a:r>
              <a:rPr lang="en-US" dirty="0"/>
              <a:t> </a:t>
            </a:r>
            <a:r>
              <a:rPr lang="en-US" dirty="0" err="1"/>
              <a:t>eikä</a:t>
            </a:r>
            <a:r>
              <a:rPr lang="en-US" dirty="0"/>
              <a:t> </a:t>
            </a:r>
            <a:r>
              <a:rPr lang="en-US" dirty="0" err="1"/>
              <a:t>vaadi</a:t>
            </a:r>
            <a:r>
              <a:rPr lang="en-US" dirty="0"/>
              <a:t> </a:t>
            </a:r>
            <a:r>
              <a:rPr lang="en-US" dirty="0" err="1"/>
              <a:t>rekisteröitymistä</a:t>
            </a:r>
            <a:r>
              <a:rPr lang="en-US" dirty="0"/>
              <a:t>, </a:t>
            </a:r>
            <a:r>
              <a:rPr lang="en-US" dirty="0" err="1"/>
              <a:t>mikä</a:t>
            </a:r>
            <a:r>
              <a:rPr lang="en-US" dirty="0"/>
              <a:t> </a:t>
            </a:r>
            <a:r>
              <a:rPr lang="en-US" dirty="0" err="1"/>
              <a:t>tekee</a:t>
            </a:r>
            <a:r>
              <a:rPr lang="en-US" dirty="0"/>
              <a:t> </a:t>
            </a:r>
            <a:r>
              <a:rPr lang="en-US" dirty="0" err="1"/>
              <a:t>siitä</a:t>
            </a:r>
            <a:r>
              <a:rPr lang="en-US" dirty="0"/>
              <a:t> </a:t>
            </a:r>
            <a:r>
              <a:rPr lang="en-US" dirty="0" err="1"/>
              <a:t>helposti</a:t>
            </a:r>
            <a:r>
              <a:rPr lang="en-US" dirty="0"/>
              <a:t> </a:t>
            </a:r>
            <a:r>
              <a:rPr lang="en-US" dirty="0" err="1"/>
              <a:t>lähestyttävän</a:t>
            </a:r>
            <a:r>
              <a:rPr lang="en-US" dirty="0"/>
              <a:t> </a:t>
            </a:r>
            <a:r>
              <a:rPr lang="en-US" dirty="0" err="1"/>
              <a:t>työkalun</a:t>
            </a:r>
            <a:r>
              <a:rPr lang="en-US" dirty="0"/>
              <a:t> </a:t>
            </a:r>
            <a:r>
              <a:rPr lang="en-US" dirty="0" err="1"/>
              <a:t>yhteiskehittämiseen</a:t>
            </a:r>
            <a:r>
              <a:rPr lang="en-US" dirty="0"/>
              <a:t>. </a:t>
            </a:r>
            <a:r>
              <a:rPr lang="en-US" dirty="0" err="1"/>
              <a:t>Sovelluksella</a:t>
            </a:r>
            <a:r>
              <a:rPr lang="en-US" dirty="0"/>
              <a:t> </a:t>
            </a:r>
            <a:r>
              <a:rPr lang="en-US" dirty="0" err="1"/>
              <a:t>voi</a:t>
            </a:r>
            <a:r>
              <a:rPr lang="en-US" dirty="0"/>
              <a:t> </a:t>
            </a:r>
            <a:r>
              <a:rPr lang="en-US" dirty="0" err="1"/>
              <a:t>luoda</a:t>
            </a:r>
            <a:r>
              <a:rPr lang="en-US" dirty="0"/>
              <a:t> </a:t>
            </a:r>
            <a:r>
              <a:rPr lang="en-US" dirty="0" err="1"/>
              <a:t>keskustelupohjaisia</a:t>
            </a:r>
            <a:r>
              <a:rPr lang="en-US" dirty="0"/>
              <a:t> </a:t>
            </a:r>
            <a:r>
              <a:rPr lang="en-US" dirty="0" err="1"/>
              <a:t>botteja</a:t>
            </a:r>
            <a:r>
              <a:rPr lang="en-US" dirty="0"/>
              <a:t> tai </a:t>
            </a:r>
            <a:r>
              <a:rPr lang="en-US" dirty="0" err="1"/>
              <a:t>oppaita</a:t>
            </a:r>
            <a:r>
              <a:rPr lang="en-US" dirty="0"/>
              <a:t>, </a:t>
            </a:r>
            <a:r>
              <a:rPr lang="en-US" dirty="0" err="1"/>
              <a:t>jotka</a:t>
            </a:r>
            <a:r>
              <a:rPr lang="en-US" dirty="0"/>
              <a:t> </a:t>
            </a:r>
            <a:r>
              <a:rPr lang="en-US" dirty="0" err="1"/>
              <a:t>voidaan</a:t>
            </a:r>
            <a:r>
              <a:rPr lang="en-US" dirty="0"/>
              <a:t> </a:t>
            </a:r>
            <a:r>
              <a:rPr lang="en-US" dirty="0" err="1"/>
              <a:t>jakaa</a:t>
            </a:r>
            <a:r>
              <a:rPr lang="en-US" dirty="0"/>
              <a:t> </a:t>
            </a:r>
            <a:r>
              <a:rPr lang="en-US" dirty="0" err="1"/>
              <a:t>linkin</a:t>
            </a:r>
            <a:r>
              <a:rPr lang="en-US" dirty="0"/>
              <a:t> tai </a:t>
            </a:r>
            <a:r>
              <a:rPr lang="en-US" dirty="0" err="1"/>
              <a:t>upotuksen</a:t>
            </a:r>
            <a:r>
              <a:rPr lang="en-US" dirty="0"/>
              <a:t> </a:t>
            </a:r>
            <a:r>
              <a:rPr lang="en-US" dirty="0" err="1"/>
              <a:t>avulla</a:t>
            </a:r>
            <a:r>
              <a:rPr lang="en-US" dirty="0"/>
              <a:t>. </a:t>
            </a:r>
            <a:r>
              <a:rPr lang="en-US" dirty="0" err="1"/>
              <a:t>Värimaailmassa</a:t>
            </a:r>
            <a:r>
              <a:rPr lang="en-US" dirty="0"/>
              <a:t> </a:t>
            </a:r>
            <a:r>
              <a:rPr lang="en-US" dirty="0" err="1"/>
              <a:t>suositaan</a:t>
            </a:r>
            <a:r>
              <a:rPr lang="en-US" dirty="0"/>
              <a:t> SeniorSurfin </a:t>
            </a:r>
            <a:r>
              <a:rPr lang="en-US" dirty="0" err="1"/>
              <a:t>siniviolettia</a:t>
            </a:r>
            <a:r>
              <a:rPr lang="en-US" dirty="0"/>
              <a:t> ja </a:t>
            </a:r>
            <a:r>
              <a:rPr lang="en-US" dirty="0" err="1"/>
              <a:t>turkoosia</a:t>
            </a:r>
            <a:r>
              <a:rPr lang="en-US" dirty="0"/>
              <a:t> (#330066, #4abdc9), ja </a:t>
            </a:r>
            <a:r>
              <a:rPr lang="en-US" dirty="0" err="1"/>
              <a:t>visuaalisena</a:t>
            </a:r>
            <a:r>
              <a:rPr lang="en-US" dirty="0"/>
              <a:t> </a:t>
            </a:r>
            <a:r>
              <a:rPr lang="en-US" dirty="0" err="1"/>
              <a:t>elementtinä</a:t>
            </a:r>
            <a:r>
              <a:rPr lang="en-US" dirty="0"/>
              <a:t> </a:t>
            </a:r>
            <a:r>
              <a:rPr lang="en-US" dirty="0" err="1"/>
              <a:t>voidaan</a:t>
            </a:r>
            <a:r>
              <a:rPr lang="en-US" dirty="0"/>
              <a:t> </a:t>
            </a:r>
            <a:r>
              <a:rPr lang="en-US" dirty="0" err="1"/>
              <a:t>käyttää</a:t>
            </a:r>
            <a:r>
              <a:rPr lang="en-US" dirty="0"/>
              <a:t> </a:t>
            </a:r>
            <a:r>
              <a:rPr lang="en-US" dirty="0" err="1"/>
              <a:t>ruutukaappausta</a:t>
            </a:r>
            <a:r>
              <a:rPr lang="en-US" dirty="0"/>
              <a:t> Loveable-</a:t>
            </a:r>
            <a:r>
              <a:rPr lang="en-US" dirty="0" err="1"/>
              <a:t>sivustosta</a:t>
            </a:r>
            <a:r>
              <a:rPr lang="en-US" dirty="0"/>
              <a:t> tai </a:t>
            </a:r>
            <a:r>
              <a:rPr lang="en-US" dirty="0" err="1"/>
              <a:t>graafista</a:t>
            </a:r>
            <a:r>
              <a:rPr lang="en-US" dirty="0"/>
              <a:t> </a:t>
            </a:r>
            <a:r>
              <a:rPr lang="en-US" dirty="0" err="1"/>
              <a:t>esimerkkiä</a:t>
            </a:r>
            <a:r>
              <a:rPr lang="en-US" dirty="0"/>
              <a:t> chatbot-</a:t>
            </a:r>
            <a:r>
              <a:rPr lang="en-US" dirty="0" err="1"/>
              <a:t>kuplista</a:t>
            </a:r>
            <a:r>
              <a:rPr lang="en-US" dirty="0"/>
              <a:t>.</a:t>
            </a:r>
          </a:p>
        </p:txBody>
      </p:sp>
      <p:sp>
        <p:nvSpPr>
          <p:cNvPr id="4" name="Slide Number Placeholder 3"/>
          <p:cNvSpPr>
            <a:spLocks noGrp="1"/>
          </p:cNvSpPr>
          <p:nvPr>
            <p:ph type="sldNum" sz="quarter" idx="5"/>
          </p:nvPr>
        </p:nvSpPr>
        <p:spPr/>
        <p:txBody>
          <a:bodyPr/>
          <a:lstStyle/>
          <a:p>
            <a:pPr rtl="0"/>
            <a:fld id="{28C6B470-179D-4B95-8906-D61C195EFD62}" type="slidenum">
              <a:rPr lang="en-US" smtClean="0"/>
              <a:t>7</a:t>
            </a:fld>
            <a:endParaRPr lang="en-US"/>
          </a:p>
        </p:txBody>
      </p:sp>
    </p:spTree>
    <p:extLst>
      <p:ext uri="{BB962C8B-B14F-4D97-AF65-F5344CB8AC3E}">
        <p14:creationId xmlns:p14="http://schemas.microsoft.com/office/powerpoint/2010/main" val="1074520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Google AI Studio on kokeiluympäristö, jossa käyttäjät voivat rakentaa omia tekoälyagentteja hyödyntäen Gemini-malleja. Työkalu perustuu tekstipohjaiseen ohjeistukseen eli promptteihin, joiden avulla määritellään agentin toiminta ja rooli. AI Studio soveltuu erityisesti jatkokokeiluihin ja roolipohjaisiin tehtäviin, joissa tarvitaan tarkempaa ohjausta tekoälylle. Käyttö edellyttää Google-tiliä, mikä voi rajoittaa osanottajien pääsyä alustalle. Värimaailmassa käytetään SeniorSurfin oranssia ja harmaata (#f49638, #c9c9c9), ja visuaalisena elementtinä voidaan hyödyntää AI Studion käyttöliittymän esimerkkiä tai Googlen Gemini-kuvaketta. Työkalu tarjoaa mahdollisuuden syvällisempään tekoälyagenttien rakentamiseen, mutta vaatii enemmän teknistä ymmärrystä kuin Loveable.</a:t>
            </a:r>
          </a:p>
        </p:txBody>
      </p:sp>
      <p:sp>
        <p:nvSpPr>
          <p:cNvPr id="4" name="Slide Number Placeholder 3"/>
          <p:cNvSpPr>
            <a:spLocks noGrp="1"/>
          </p:cNvSpPr>
          <p:nvPr>
            <p:ph type="sldNum" sz="quarter" idx="5"/>
          </p:nvPr>
        </p:nvSpPr>
        <p:spPr/>
        <p:txBody>
          <a:bodyPr/>
          <a:lstStyle/>
          <a:p>
            <a:pPr rtl="0"/>
            <a:fld id="{28C6B470-179D-4B95-8906-D61C195EFD62}" type="slidenum">
              <a:rPr lang="en-US" smtClean="0"/>
              <a:t>8</a:t>
            </a:fld>
            <a:endParaRPr lang="en-US"/>
          </a:p>
        </p:txBody>
      </p:sp>
    </p:spTree>
    <p:extLst>
      <p:ext uri="{BB962C8B-B14F-4D97-AF65-F5344CB8AC3E}">
        <p14:creationId xmlns:p14="http://schemas.microsoft.com/office/powerpoint/2010/main" val="2576851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Loveable ja Google AI Studio tarjoavat kaksi erilaista lähestymistapaa tekoälysovellusten kehittämiseen. Loveable on visuaalinen ja helppokäyttöinen, soveltuen erityisesti opastus- tai kyselybottien rakentamiseen ilman rekisteröitymistä. Google AI Studio puolestaan on tekstipohjainen ja tarkempi, mahdollistaen tekoälyagenttien luomisen roolipohjaisiin tehtäviin, mutta vaatii Google-tilin. Loveable toimii hyvin suomen kielellä ja tukee yhteiskehittämistä, kun taas AI Studion suomenkielinen tuki vaihtelee. Jakamisen osalta Loveable tarjoaa linkin tai upotuksen, kun AI Studio soveltuu lähinnä testikäyttöön. Osallistujat voivat valita työkalun oman kiinnostuksensa mukaan – kumpikin toimii eri tarpeisiin.</a:t>
            </a:r>
          </a:p>
        </p:txBody>
      </p:sp>
      <p:sp>
        <p:nvSpPr>
          <p:cNvPr id="4" name="Slide Number Placeholder 3"/>
          <p:cNvSpPr>
            <a:spLocks noGrp="1"/>
          </p:cNvSpPr>
          <p:nvPr>
            <p:ph type="sldNum" sz="quarter" idx="5"/>
          </p:nvPr>
        </p:nvSpPr>
        <p:spPr/>
        <p:txBody>
          <a:bodyPr/>
          <a:lstStyle/>
          <a:p>
            <a:pPr rtl="0"/>
            <a:fld id="{28C6B470-179D-4B95-8906-D61C195EFD62}" type="slidenum">
              <a:rPr lang="en-US" smtClean="0"/>
              <a:t>9</a:t>
            </a:fld>
            <a:endParaRPr lang="en-US"/>
          </a:p>
        </p:txBody>
      </p:sp>
    </p:spTree>
    <p:extLst>
      <p:ext uri="{BB962C8B-B14F-4D97-AF65-F5344CB8AC3E}">
        <p14:creationId xmlns:p14="http://schemas.microsoft.com/office/powerpoint/2010/main" val="362313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EDAD-551C-632C-A40E-C965A150F5FA}"/>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Subtitle 2">
            <a:extLst>
              <a:ext uri="{FF2B5EF4-FFF2-40B4-BE49-F238E27FC236}">
                <a16:creationId xmlns:a16="http://schemas.microsoft.com/office/drawing/2014/main" id="{AB6CE355-EB99-9F4B-B3AC-4F6300FB7E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Date Placeholder 3">
            <a:extLst>
              <a:ext uri="{FF2B5EF4-FFF2-40B4-BE49-F238E27FC236}">
                <a16:creationId xmlns:a16="http://schemas.microsoft.com/office/drawing/2014/main" id="{5B58C17F-90F9-3AE3-05AF-EB6E4742CA64}"/>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5" name="Footer Placeholder 4">
            <a:extLst>
              <a:ext uri="{FF2B5EF4-FFF2-40B4-BE49-F238E27FC236}">
                <a16:creationId xmlns:a16="http://schemas.microsoft.com/office/drawing/2014/main" id="{A7A656EF-F2DF-B966-AF07-CB794DB3D9F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FC2C8619-4BD5-606D-F95A-38BFA947D66D}"/>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981693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FDF6-EABB-B754-694E-54B1C2C21001}"/>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726A9AB2-E178-1F37-38D7-C836CFCF942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890D25CC-897A-E750-0604-F6D4E61656B0}"/>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5" name="Footer Placeholder 4">
            <a:extLst>
              <a:ext uri="{FF2B5EF4-FFF2-40B4-BE49-F238E27FC236}">
                <a16:creationId xmlns:a16="http://schemas.microsoft.com/office/drawing/2014/main" id="{FD6179D0-8319-E088-2BE8-ACDC18EDB61C}"/>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8C7B7AA3-0DD9-B3C3-F406-40B694678B72}"/>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099213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2B7E-B5B6-5704-DF30-FC8E47EE7B1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xt Placeholder 2">
            <a:extLst>
              <a:ext uri="{FF2B5EF4-FFF2-40B4-BE49-F238E27FC236}">
                <a16:creationId xmlns:a16="http://schemas.microsoft.com/office/drawing/2014/main" id="{DC4A4416-6786-C458-F7E1-9CCBC8FAACF0}"/>
              </a:ext>
            </a:extLst>
          </p:cNvPr>
          <p:cNvSpPr>
            <a:spLocks noGrp="1"/>
          </p:cNvSpPr>
          <p:nvPr>
            <p:ph type="body" idx="1"/>
          </p:nvPr>
        </p:nvSpPr>
        <p:spPr>
          <a:xfrm>
            <a:off x="831850" y="4598341"/>
            <a:ext cx="10515600" cy="9413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a:extLst>
              <a:ext uri="{FF2B5EF4-FFF2-40B4-BE49-F238E27FC236}">
                <a16:creationId xmlns:a16="http://schemas.microsoft.com/office/drawing/2014/main" id="{C083CEAC-8E1D-B6F5-901F-74CB195354B4}"/>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5" name="Footer Placeholder 4">
            <a:extLst>
              <a:ext uri="{FF2B5EF4-FFF2-40B4-BE49-F238E27FC236}">
                <a16:creationId xmlns:a16="http://schemas.microsoft.com/office/drawing/2014/main" id="{89333806-E402-52A9-2398-E4098A83935D}"/>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AACCA97E-6F78-7B4A-D99D-901360936435}"/>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743088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EF84D-B461-09BD-D5C0-15DA48A36DEF}"/>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CF1D690C-60F1-5A57-1BC0-4DFEAB9F6BAD}"/>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1385CAB1-E511-D2DC-2AED-CC4DF30A1856}"/>
              </a:ext>
            </a:extLst>
          </p:cNvPr>
          <p:cNvSpPr>
            <a:spLocks noGrp="1"/>
          </p:cNvSpPr>
          <p:nvPr>
            <p:ph sz="half" idx="2"/>
          </p:nvPr>
        </p:nvSpPr>
        <p:spPr>
          <a:xfrm>
            <a:off x="6172200" y="1825625"/>
            <a:ext cx="5181600" cy="373179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Date Placeholder 4">
            <a:extLst>
              <a:ext uri="{FF2B5EF4-FFF2-40B4-BE49-F238E27FC236}">
                <a16:creationId xmlns:a16="http://schemas.microsoft.com/office/drawing/2014/main" id="{2B06DC67-82BD-BA2C-BADD-311EA29BC798}"/>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6" name="Footer Placeholder 5">
            <a:extLst>
              <a:ext uri="{FF2B5EF4-FFF2-40B4-BE49-F238E27FC236}">
                <a16:creationId xmlns:a16="http://schemas.microsoft.com/office/drawing/2014/main" id="{DC607453-1C28-76E4-348A-1E469C3FB324}"/>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A4F727BA-5831-C3A1-966A-270EAA96D143}"/>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022910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B2EB-026A-A87B-F03C-870BF435799D}"/>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xt Placeholder 2">
            <a:extLst>
              <a:ext uri="{FF2B5EF4-FFF2-40B4-BE49-F238E27FC236}">
                <a16:creationId xmlns:a16="http://schemas.microsoft.com/office/drawing/2014/main" id="{BDE6CD7A-E81A-64E2-2B16-1BF5501C52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89EC9CE7-B0C3-99C6-B257-39289CA2EDC2}"/>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xt Placeholder 4">
            <a:extLst>
              <a:ext uri="{FF2B5EF4-FFF2-40B4-BE49-F238E27FC236}">
                <a16:creationId xmlns:a16="http://schemas.microsoft.com/office/drawing/2014/main" id="{61258C47-0299-9B3E-960B-3BC7CFDBC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25F80584-45E5-5701-6031-93052486B890}"/>
              </a:ext>
            </a:extLst>
          </p:cNvPr>
          <p:cNvSpPr>
            <a:spLocks noGrp="1"/>
          </p:cNvSpPr>
          <p:nvPr>
            <p:ph sz="quarter" idx="4"/>
          </p:nvPr>
        </p:nvSpPr>
        <p:spPr>
          <a:xfrm>
            <a:off x="6172200" y="2505075"/>
            <a:ext cx="5183188" cy="30368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9ADAC03C-9727-E448-948B-494498E03272}"/>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8" name="Footer Placeholder 7">
            <a:extLst>
              <a:ext uri="{FF2B5EF4-FFF2-40B4-BE49-F238E27FC236}">
                <a16:creationId xmlns:a16="http://schemas.microsoft.com/office/drawing/2014/main" id="{45C1398D-63E1-AAFF-A774-3767C0C1B46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40713A4E-EB8A-F56C-7372-0C20D6F13FAA}"/>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377207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2B80-D9CD-EA47-A58E-B78657C66505}"/>
              </a:ext>
            </a:extLst>
          </p:cNvPr>
          <p:cNvSpPr>
            <a:spLocks noGrp="1"/>
          </p:cNvSpPr>
          <p:nvPr>
            <p:ph type="title"/>
          </p:nvPr>
        </p:nvSpPr>
        <p:spPr/>
        <p:txBody>
          <a:bodyPr/>
          <a:lstStyle/>
          <a:p>
            <a:r>
              <a:rPr lang="fi-FI"/>
              <a:t>Muokkaa ots. perustyyl. napsautt.</a:t>
            </a:r>
          </a:p>
        </p:txBody>
      </p:sp>
      <p:sp>
        <p:nvSpPr>
          <p:cNvPr id="3" name="Date Placeholder 2">
            <a:extLst>
              <a:ext uri="{FF2B5EF4-FFF2-40B4-BE49-F238E27FC236}">
                <a16:creationId xmlns:a16="http://schemas.microsoft.com/office/drawing/2014/main" id="{992E2B2C-22AE-2FA6-9FD0-05ABA640F97C}"/>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4" name="Footer Placeholder 3">
            <a:extLst>
              <a:ext uri="{FF2B5EF4-FFF2-40B4-BE49-F238E27FC236}">
                <a16:creationId xmlns:a16="http://schemas.microsoft.com/office/drawing/2014/main" id="{42C5F4E7-0190-CF88-CA32-FA350D3893F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BFE0E5C3-D54F-4000-722B-C11B0755D411}"/>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382590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BC4E6-4428-41C8-1D5B-CAA662014C9F}"/>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3" name="Footer Placeholder 2">
            <a:extLst>
              <a:ext uri="{FF2B5EF4-FFF2-40B4-BE49-F238E27FC236}">
                <a16:creationId xmlns:a16="http://schemas.microsoft.com/office/drawing/2014/main" id="{81E3C05A-2227-6FD4-8744-01574F98F501}"/>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FACC7327-0DA9-4BD4-F43B-4D65090A3906}"/>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208178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87F9-7456-315A-0E29-57188F43AAE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Content Placeholder 2">
            <a:extLst>
              <a:ext uri="{FF2B5EF4-FFF2-40B4-BE49-F238E27FC236}">
                <a16:creationId xmlns:a16="http://schemas.microsoft.com/office/drawing/2014/main" id="{5E71136D-AD0F-AE91-7F4D-76147B790BD5}"/>
              </a:ext>
            </a:extLst>
          </p:cNvPr>
          <p:cNvSpPr>
            <a:spLocks noGrp="1"/>
          </p:cNvSpPr>
          <p:nvPr>
            <p:ph idx="1"/>
          </p:nvPr>
        </p:nvSpPr>
        <p:spPr>
          <a:xfrm>
            <a:off x="5183188" y="987426"/>
            <a:ext cx="6172200" cy="45877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xt Placeholder 3">
            <a:extLst>
              <a:ext uri="{FF2B5EF4-FFF2-40B4-BE49-F238E27FC236}">
                <a16:creationId xmlns:a16="http://schemas.microsoft.com/office/drawing/2014/main" id="{B57D4762-4598-FA2D-47E9-152302EF8C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6BEC9979-DE40-A9BE-2512-27BEDE9DA08B}"/>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6" name="Footer Placeholder 5">
            <a:extLst>
              <a:ext uri="{FF2B5EF4-FFF2-40B4-BE49-F238E27FC236}">
                <a16:creationId xmlns:a16="http://schemas.microsoft.com/office/drawing/2014/main" id="{623A688C-36A7-7BAF-A454-B07FCAE821B7}"/>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E6ABC9B4-F450-7BC3-EB08-E05C196D87BA}"/>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205111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5CFF7-3A9C-AD74-F4EC-D8D9175E0EBC}"/>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Picture Placeholder 2">
            <a:extLst>
              <a:ext uri="{FF2B5EF4-FFF2-40B4-BE49-F238E27FC236}">
                <a16:creationId xmlns:a16="http://schemas.microsoft.com/office/drawing/2014/main" id="{BBE28591-FC18-DAD2-9E73-7ADE8E826F5A}"/>
              </a:ext>
            </a:extLst>
          </p:cNvPr>
          <p:cNvSpPr>
            <a:spLocks noGrp="1"/>
          </p:cNvSpPr>
          <p:nvPr>
            <p:ph type="pic" idx="1"/>
          </p:nvPr>
        </p:nvSpPr>
        <p:spPr>
          <a:xfrm>
            <a:off x="5183188" y="987425"/>
            <a:ext cx="6172200" cy="46055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xt Placeholder 3">
            <a:extLst>
              <a:ext uri="{FF2B5EF4-FFF2-40B4-BE49-F238E27FC236}">
                <a16:creationId xmlns:a16="http://schemas.microsoft.com/office/drawing/2014/main" id="{C4BC2509-A2BD-1274-D7B2-79BA73937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4D69C344-1199-E939-FE35-9E23522686E8}"/>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6" name="Footer Placeholder 5">
            <a:extLst>
              <a:ext uri="{FF2B5EF4-FFF2-40B4-BE49-F238E27FC236}">
                <a16:creationId xmlns:a16="http://schemas.microsoft.com/office/drawing/2014/main" id="{DBA303AA-6FBA-8F3A-115D-1A554D425EFF}"/>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93A8A69-D210-9CCA-0E14-C0CE7E9D9EB8}"/>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954639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E48591-B3A8-4E81-912D-E0728F02C41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DAA600B5-3458-B93F-4F88-D317A9BF27AB}"/>
              </a:ext>
            </a:extLst>
          </p:cNvPr>
          <p:cNvSpPr>
            <a:spLocks noGrp="1"/>
          </p:cNvSpPr>
          <p:nvPr>
            <p:ph type="dt" sz="half" idx="10"/>
          </p:nvPr>
        </p:nvSpPr>
        <p:spPr/>
        <p:txBody>
          <a:bodyPr/>
          <a:lstStyle/>
          <a:p>
            <a:fld id="{E3D531DB-EFB9-46EE-A54A-12A29C7E48FD}" type="datetimeFigureOut">
              <a:rPr lang="fi-FI" smtClean="0"/>
              <a:t>4.12.2025</a:t>
            </a:fld>
            <a:endParaRPr lang="fi-FI"/>
          </a:p>
        </p:txBody>
      </p:sp>
      <p:sp>
        <p:nvSpPr>
          <p:cNvPr id="4" name="Alatunnisteen paikkamerkki 3">
            <a:extLst>
              <a:ext uri="{FF2B5EF4-FFF2-40B4-BE49-F238E27FC236}">
                <a16:creationId xmlns:a16="http://schemas.microsoft.com/office/drawing/2014/main" id="{1E0E116D-39E7-BCE7-FCD7-59CD908E75F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09296AB4-A474-C05B-8F31-12545F4FC8AF}"/>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998192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inausdia ja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63E3FD7E-C80A-4707-A8E9-4134DF91F3FF}"/>
              </a:ext>
            </a:extLst>
          </p:cNvPr>
          <p:cNvSpPr>
            <a:spLocks noGrp="1"/>
          </p:cNvSpPr>
          <p:nvPr>
            <p:ph type="pic" sz="quarter" idx="10"/>
          </p:nvPr>
        </p:nvSpPr>
        <p:spPr>
          <a:xfrm>
            <a:off x="0" y="0"/>
            <a:ext cx="12192000" cy="6858000"/>
          </a:xfrm>
          <a:noFill/>
        </p:spPr>
        <p:txBody>
          <a:bodyPr rtlCol="0"/>
          <a:lstStyle>
            <a:lvl1pPr>
              <a:buNone/>
              <a:defRPr>
                <a:solidFill>
                  <a:schemeClr val="bg1"/>
                </a:solidFill>
              </a:defRPr>
            </a:lvl1pPr>
          </a:lstStyle>
          <a:p>
            <a:pPr rtl="0"/>
            <a:r>
              <a:rPr lang="fi-FI" noProof="0"/>
              <a:t>Lisää kuva napsauttamalla kuvaketta</a:t>
            </a:r>
          </a:p>
        </p:txBody>
      </p:sp>
      <p:sp>
        <p:nvSpPr>
          <p:cNvPr id="10" name="Otsikko 9">
            <a:extLst>
              <a:ext uri="{FF2B5EF4-FFF2-40B4-BE49-F238E27FC236}">
                <a16:creationId xmlns:a16="http://schemas.microsoft.com/office/drawing/2014/main" id="{10EC23F5-CD2E-4207-A4E6-73BDFF74D868}"/>
              </a:ext>
            </a:extLst>
          </p:cNvPr>
          <p:cNvSpPr>
            <a:spLocks noGrp="1"/>
          </p:cNvSpPr>
          <p:nvPr>
            <p:ph type="title" hasCustomPrompt="1"/>
          </p:nvPr>
        </p:nvSpPr>
        <p:spPr>
          <a:xfrm>
            <a:off x="698237"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fi-FI" noProof="0"/>
              <a:t>Muokkaa otsikon perustyyliä napsauttamalla</a:t>
            </a:r>
          </a:p>
        </p:txBody>
      </p:sp>
      <p:sp>
        <p:nvSpPr>
          <p:cNvPr id="2" name="Päivämäärän paikkamerkki 2">
            <a:extLst>
              <a:ext uri="{FF2B5EF4-FFF2-40B4-BE49-F238E27FC236}">
                <a16:creationId xmlns:a16="http://schemas.microsoft.com/office/drawing/2014/main" id="{0E420C12-3192-F6CD-3535-1856D53F9264}"/>
              </a:ext>
            </a:extLst>
          </p:cNvPr>
          <p:cNvSpPr>
            <a:spLocks noGrp="1"/>
          </p:cNvSpPr>
          <p:nvPr>
            <p:ph type="dt" sz="half" idx="14"/>
          </p:nvPr>
        </p:nvSpPr>
        <p:spPr>
          <a:xfrm>
            <a:off x="838200" y="6356350"/>
            <a:ext cx="2743200" cy="365125"/>
          </a:xfrm>
        </p:spPr>
        <p:txBody>
          <a:bodyPr rtlCol="0"/>
          <a:lstStyle>
            <a:lvl1pPr>
              <a:defRPr>
                <a:latin typeface="+mn-lt"/>
              </a:defRPr>
            </a:lvl1pPr>
          </a:lstStyle>
          <a:p>
            <a:pPr rtl="0">
              <a:defRPr/>
            </a:pPr>
            <a:endParaRPr lang="fi-FI" noProof="0">
              <a:solidFill>
                <a:prstClr val="black">
                  <a:tint val="75000"/>
                </a:prstClr>
              </a:solidFill>
            </a:endParaRPr>
          </a:p>
        </p:txBody>
      </p:sp>
      <p:sp>
        <p:nvSpPr>
          <p:cNvPr id="5" name="Alatunnisteen paikkamerkki 3">
            <a:extLst>
              <a:ext uri="{FF2B5EF4-FFF2-40B4-BE49-F238E27FC236}">
                <a16:creationId xmlns:a16="http://schemas.microsoft.com/office/drawing/2014/main" id="{7845B297-8BF3-041D-08D8-3E528D987DFD}"/>
              </a:ext>
            </a:extLst>
          </p:cNvPr>
          <p:cNvSpPr>
            <a:spLocks noGrp="1"/>
          </p:cNvSpPr>
          <p:nvPr>
            <p:ph type="ftr" sz="quarter" idx="11"/>
          </p:nvPr>
        </p:nvSpPr>
        <p:spPr>
          <a:xfrm>
            <a:off x="4038600" y="6356350"/>
            <a:ext cx="4114800" cy="365125"/>
          </a:xfrm>
        </p:spPr>
        <p:txBody>
          <a:bodyPr rtlCol="0"/>
          <a:lstStyle>
            <a:lvl1pPr>
              <a:defRPr>
                <a:latin typeface="+mn-lt"/>
              </a:defRPr>
            </a:lvl1pPr>
          </a:lstStyle>
          <a:p>
            <a:pPr rtl="0">
              <a:defRPr/>
            </a:pPr>
            <a:r>
              <a:rPr lang="fi-FI" noProof="0">
                <a:solidFill>
                  <a:prstClr val="black">
                    <a:tint val="75000"/>
                  </a:prstClr>
                </a:solidFill>
              </a:rPr>
              <a:t>Esityksen otsikko</a:t>
            </a:r>
          </a:p>
        </p:txBody>
      </p:sp>
      <p:sp>
        <p:nvSpPr>
          <p:cNvPr id="7" name="Dian numeron paikkamerkki 4">
            <a:extLst>
              <a:ext uri="{FF2B5EF4-FFF2-40B4-BE49-F238E27FC236}">
                <a16:creationId xmlns:a16="http://schemas.microsoft.com/office/drawing/2014/main" id="{D30AA492-9583-FD03-9A5C-74D8B7536868}"/>
              </a:ext>
            </a:extLst>
          </p:cNvPr>
          <p:cNvSpPr>
            <a:spLocks noGrp="1"/>
          </p:cNvSpPr>
          <p:nvPr>
            <p:ph type="sldNum" sz="quarter" idx="12"/>
          </p:nvPr>
        </p:nvSpPr>
        <p:spPr>
          <a:xfrm>
            <a:off x="8610600" y="6356350"/>
            <a:ext cx="2743200" cy="365125"/>
          </a:xfrm>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Tree>
    <p:extLst>
      <p:ext uri="{BB962C8B-B14F-4D97-AF65-F5344CB8AC3E}">
        <p14:creationId xmlns:p14="http://schemas.microsoft.com/office/powerpoint/2010/main" val="4032457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sekä 2 keskikokoista kuvaa">
    <p:spTree>
      <p:nvGrpSpPr>
        <p:cNvPr id="1" name=""/>
        <p:cNvGrpSpPr/>
        <p:nvPr/>
      </p:nvGrpSpPr>
      <p:grpSpPr>
        <a:xfrm>
          <a:off x="0" y="0"/>
          <a:ext cx="0" cy="0"/>
          <a:chOff x="0" y="0"/>
          <a:chExt cx="0" cy="0"/>
        </a:xfrm>
      </p:grpSpPr>
      <p:sp>
        <p:nvSpPr>
          <p:cNvPr id="21" name="Kuvan paikkamerkki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5733656" cy="4829695"/>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fi-FI" noProof="0"/>
              <a:t>Lisää kuva napsauttamalla kuvaketta</a:t>
            </a:r>
          </a:p>
        </p:txBody>
      </p:sp>
      <p:sp>
        <p:nvSpPr>
          <p:cNvPr id="2" name="Otsikko 1">
            <a:extLst>
              <a:ext uri="{FF2B5EF4-FFF2-40B4-BE49-F238E27FC236}">
                <a16:creationId xmlns:a16="http://schemas.microsoft.com/office/drawing/2014/main" id="{E0E11BF3-02E8-4EB7-818E-652B82CF2C9D}"/>
              </a:ext>
            </a:extLst>
          </p:cNvPr>
          <p:cNvSpPr>
            <a:spLocks noGrp="1"/>
          </p:cNvSpPr>
          <p:nvPr>
            <p:ph type="title" hasCustomPrompt="1"/>
          </p:nvPr>
        </p:nvSpPr>
        <p:spPr>
          <a:xfrm>
            <a:off x="841248" y="365760"/>
            <a:ext cx="5120640" cy="1325880"/>
          </a:xfrm>
        </p:spPr>
        <p:txBody>
          <a:bodyPr rtlCol="0"/>
          <a:lstStyle/>
          <a:p>
            <a:pPr rtl="0"/>
            <a:r>
              <a:rPr lang="fi-FI" noProof="0"/>
              <a:t>Muokkaa otsikon perustyyliä napsauttamalla</a:t>
            </a:r>
          </a:p>
        </p:txBody>
      </p:sp>
      <p:sp>
        <p:nvSpPr>
          <p:cNvPr id="3" name="Päivämäärän paikkamerkki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endParaRPr lang="fi-FI" noProof="0">
              <a:solidFill>
                <a:prstClr val="black">
                  <a:tint val="75000"/>
                </a:prstClr>
              </a:solidFill>
            </a:endParaRPr>
          </a:p>
        </p:txBody>
      </p:sp>
      <p:sp>
        <p:nvSpPr>
          <p:cNvPr id="4" name="Alatunnisteen paikkamerkki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fi-FI" noProof="0">
                <a:solidFill>
                  <a:prstClr val="black">
                    <a:tint val="75000"/>
                  </a:prstClr>
                </a:solidFill>
              </a:rPr>
              <a:t>Esityksen otsikko</a:t>
            </a:r>
          </a:p>
        </p:txBody>
      </p:sp>
      <p:sp>
        <p:nvSpPr>
          <p:cNvPr id="5" name="Dian numeron paikkamerkki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
        <p:nvSpPr>
          <p:cNvPr id="8" name="Sisällön paikkamerkki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p:txBody>
      </p:sp>
    </p:spTree>
    <p:extLst>
      <p:ext uri="{BB962C8B-B14F-4D97-AF65-F5344CB8AC3E}">
        <p14:creationId xmlns:p14="http://schemas.microsoft.com/office/powerpoint/2010/main" val="2388589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E11BF3-02E8-4EB7-818E-652B82CF2C9D}"/>
              </a:ext>
            </a:extLst>
          </p:cNvPr>
          <p:cNvSpPr>
            <a:spLocks noGrp="1"/>
          </p:cNvSpPr>
          <p:nvPr>
            <p:ph type="title" hasCustomPrompt="1"/>
          </p:nvPr>
        </p:nvSpPr>
        <p:spPr/>
        <p:txBody>
          <a:bodyPr rtlCol="0"/>
          <a:lstStyle/>
          <a:p>
            <a:pPr rtl="0"/>
            <a:r>
              <a:rPr lang="fi-FI" noProof="0"/>
              <a:t>Muokkaa otsikon perustyyliä napsauttamalla</a:t>
            </a:r>
          </a:p>
        </p:txBody>
      </p:sp>
      <p:sp>
        <p:nvSpPr>
          <p:cNvPr id="3" name="Päivämäärän paikkamerkki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fi-FI" noProof="0">
                <a:solidFill>
                  <a:prstClr val="black">
                    <a:tint val="75000"/>
                  </a:prstClr>
                </a:solidFill>
              </a:rPr>
              <a:t>3.9.20XX</a:t>
            </a:r>
          </a:p>
        </p:txBody>
      </p:sp>
      <p:sp>
        <p:nvSpPr>
          <p:cNvPr id="4" name="Alatunnisteen paikkamerkki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fi-FI" noProof="0">
                <a:solidFill>
                  <a:prstClr val="black">
                    <a:tint val="75000"/>
                  </a:prstClr>
                </a:solidFill>
              </a:rPr>
              <a:t>Esityksen otsikko</a:t>
            </a:r>
          </a:p>
        </p:txBody>
      </p:sp>
      <p:sp>
        <p:nvSpPr>
          <p:cNvPr id="5" name="Dian numeron paikkamerkki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
        <p:nvSpPr>
          <p:cNvPr id="8" name="Sisällön paikkamerkki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Tree>
    <p:extLst>
      <p:ext uri="{BB962C8B-B14F-4D97-AF65-F5344CB8AC3E}">
        <p14:creationId xmlns:p14="http://schemas.microsoft.com/office/powerpoint/2010/main" val="31735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Sisältövalokuva 5">
    <p:spTree>
      <p:nvGrpSpPr>
        <p:cNvPr id="1" name=""/>
        <p:cNvGrpSpPr/>
        <p:nvPr/>
      </p:nvGrpSpPr>
      <p:grpSpPr>
        <a:xfrm>
          <a:off x="0" y="0"/>
          <a:ext cx="0" cy="0"/>
          <a:chOff x="0" y="0"/>
          <a:chExt cx="0" cy="0"/>
        </a:xfrm>
      </p:grpSpPr>
      <p:sp>
        <p:nvSpPr>
          <p:cNvPr id="5" name="Päivämäärän paikkamerkki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rtlCol="0"/>
          <a:lstStyle>
            <a:lvl1pPr>
              <a:defRPr>
                <a:solidFill>
                  <a:schemeClr val="tx1"/>
                </a:solidFill>
                <a:effectLst/>
              </a:defRPr>
            </a:lvl1pPr>
          </a:lstStyle>
          <a:p>
            <a:pPr rtl="0"/>
            <a:r>
              <a:rPr lang="en-US"/>
              <a:t>24.2.2025</a:t>
            </a:r>
          </a:p>
        </p:txBody>
      </p:sp>
      <p:sp>
        <p:nvSpPr>
          <p:cNvPr id="6" name="Alatunnisteen paikkamerkki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i"/>
              <a:t>Alatunnisteen esimerkkiteksti</a:t>
            </a:r>
          </a:p>
        </p:txBody>
      </p:sp>
      <p:sp>
        <p:nvSpPr>
          <p:cNvPr id="7" name="Dian numeron paikkamerkki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a:t>
            </a:fld>
            <a:endParaRPr lang="en-US"/>
          </a:p>
        </p:txBody>
      </p:sp>
      <p:cxnSp>
        <p:nvCxnSpPr>
          <p:cNvPr id="4" name="Suora yhdysviiva 3">
            <a:extLst>
              <a:ext uri="{FF2B5EF4-FFF2-40B4-BE49-F238E27FC236}">
                <a16:creationId xmlns:a16="http://schemas.microsoft.com/office/drawing/2014/main" id="{70E05320-D280-0DDC-5A3D-55FA53CC9690}"/>
              </a:ext>
            </a:extLst>
          </p:cNvPr>
          <p:cNvCxnSpPr>
            <a:cxnSpLocks/>
          </p:cNvCxnSpPr>
          <p:nvPr userDrawn="1"/>
        </p:nvCxnSpPr>
        <p:spPr>
          <a:xfrm>
            <a:off x="11387805" y="701041"/>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Kuvan paikkamerkki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a:blip r:embed="rId2">
              <a:alphaModFix amt="80000"/>
            </a:blip>
            <a:stretch>
              <a:fillRect r="-206"/>
            </a:stretch>
          </a:blipFill>
        </p:spPr>
        <p:txBody>
          <a:bodyPr rtlCol="0"/>
          <a:lstStyle/>
          <a:p>
            <a:pPr rtl="0"/>
            <a:r>
              <a:rPr lang="fi"/>
              <a:t>Lisää kuva napsauttamalla kuvaketta</a:t>
            </a:r>
          </a:p>
        </p:txBody>
      </p:sp>
      <p:sp>
        <p:nvSpPr>
          <p:cNvPr id="8" name="Sisällön paikkamerkki 7">
            <a:extLst>
              <a:ext uri="{FF2B5EF4-FFF2-40B4-BE49-F238E27FC236}">
                <a16:creationId xmlns:a16="http://schemas.microsoft.com/office/drawing/2014/main" id="{7FF0220E-48F8-B4D9-19DE-7B457C3C221C}"/>
              </a:ext>
            </a:extLst>
          </p:cNvPr>
          <p:cNvSpPr>
            <a:spLocks noGrp="1"/>
          </p:cNvSpPr>
          <p:nvPr>
            <p:ph sz="quarter" idx="14"/>
          </p:nvPr>
        </p:nvSpPr>
        <p:spPr>
          <a:xfrm>
            <a:off x="7040880" y="2212975"/>
            <a:ext cx="4362450" cy="4095750"/>
          </a:xfrm>
        </p:spPr>
        <p:txBody>
          <a:bodyPr rtlCol="0"/>
          <a:lstStyle/>
          <a:p>
            <a:pPr lvl="0" rtl="0"/>
            <a:r>
              <a:rPr lang="fi"/>
              <a:t>Muokkaa tekstin perustyylejä napsauttamalla</a:t>
            </a:r>
          </a:p>
          <a:p>
            <a:pPr lvl="1" rtl="0"/>
            <a:r>
              <a:rPr lang="fi"/>
              <a:t>Toinen taso</a:t>
            </a:r>
          </a:p>
          <a:p>
            <a:pPr lvl="2" rtl="0"/>
            <a:r>
              <a:rPr lang="fi"/>
              <a:t>Kolmas taso</a:t>
            </a:r>
          </a:p>
          <a:p>
            <a:pPr lvl="3" rtl="0"/>
            <a:r>
              <a:rPr lang="fi"/>
              <a:t>Neljäs taso</a:t>
            </a:r>
          </a:p>
          <a:p>
            <a:pPr lvl="4" rtl="0"/>
            <a:r>
              <a:rPr lang="fi"/>
              <a:t>Viides taso</a:t>
            </a:r>
            <a:endParaRPr lang="en-US" dirty="0"/>
          </a:p>
        </p:txBody>
      </p:sp>
      <p:sp>
        <p:nvSpPr>
          <p:cNvPr id="2" name="Otsikko 1">
            <a:extLst>
              <a:ext uri="{FF2B5EF4-FFF2-40B4-BE49-F238E27FC236}">
                <a16:creationId xmlns:a16="http://schemas.microsoft.com/office/drawing/2014/main" id="{FAF3BB49-A328-F121-7F27-DEB7C3CC2B0F}"/>
              </a:ext>
            </a:extLst>
          </p:cNvPr>
          <p:cNvSpPr>
            <a:spLocks noGrp="1"/>
          </p:cNvSpPr>
          <p:nvPr>
            <p:ph type="title"/>
          </p:nvPr>
        </p:nvSpPr>
        <p:spPr>
          <a:xfrm>
            <a:off x="7040880" y="584339"/>
            <a:ext cx="4297680" cy="1527048"/>
          </a:xfrm>
        </p:spPr>
        <p:txBody>
          <a:bodyPr rtlCol="0" anchor="t" anchorCtr="0">
            <a:normAutofit/>
          </a:bodyPr>
          <a:lstStyle>
            <a:lvl1pPr>
              <a:defRPr sz="4000"/>
            </a:lvl1pPr>
          </a:lstStyle>
          <a:p>
            <a:pPr rtl="0"/>
            <a:r>
              <a:rPr lang="fi"/>
              <a:t>Muokkaa otsikon perustyyliä napsauttamalla</a:t>
            </a:r>
            <a:endParaRPr lang="en-US" dirty="0"/>
          </a:p>
        </p:txBody>
      </p:sp>
    </p:spTree>
    <p:extLst>
      <p:ext uri="{BB962C8B-B14F-4D97-AF65-F5344CB8AC3E}">
        <p14:creationId xmlns:p14="http://schemas.microsoft.com/office/powerpoint/2010/main" val="575597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sityslista 2">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r>
              <a:rPr lang="en-US"/>
              <a:t>24.2.2025</a:t>
            </a:r>
          </a:p>
        </p:txBody>
      </p:sp>
      <p:sp>
        <p:nvSpPr>
          <p:cNvPr id="4" name="Alatunnisteen paikkamerkki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r>
              <a:rPr lang="fi"/>
              <a:t>Alatunnisteen esimerkkiteksti</a:t>
            </a:r>
          </a:p>
        </p:txBody>
      </p:sp>
      <p:sp>
        <p:nvSpPr>
          <p:cNvPr id="5" name="Dian numeron paikkamerkki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CC057153-B650-4DEB-B370-79DDCFDCE934}" type="slidenum">
              <a:rPr lang="en-US" smtClean="0"/>
              <a:t>‹#›</a:t>
            </a:fld>
            <a:endParaRPr lang="en-US"/>
          </a:p>
        </p:txBody>
      </p:sp>
      <p:sp>
        <p:nvSpPr>
          <p:cNvPr id="6" name="Kuvan paikkamerkki 10">
            <a:extLst>
              <a:ext uri="{FF2B5EF4-FFF2-40B4-BE49-F238E27FC236}">
                <a16:creationId xmlns:a16="http://schemas.microsoft.com/office/drawing/2014/main" id="{E4B52E79-E470-1B1A-EADF-94DA7253B328}"/>
              </a:ext>
            </a:extLst>
          </p:cNvPr>
          <p:cNvSpPr>
            <a:spLocks noGrp="1"/>
          </p:cNvSpPr>
          <p:nvPr>
            <p:ph type="pic" sz="quarter" idx="14"/>
          </p:nvPr>
        </p:nvSpPr>
        <p:spPr>
          <a:xfrm>
            <a:off x="7315200" y="0"/>
            <a:ext cx="4876800" cy="6858000"/>
          </a:xfrm>
          <a:blipFill dpi="0" rotWithShape="1">
            <a:blip r:embed="rId2">
              <a:alphaModFix amt="80000"/>
            </a:blip>
            <a:srcRect/>
            <a:stretch>
              <a:fillRect l="-20038" r="-15212"/>
            </a:stretch>
          </a:blipFill>
        </p:spPr>
        <p:txBody>
          <a:bodyPr rtlCol="0"/>
          <a:lstStyle/>
          <a:p>
            <a:pPr rtl="0"/>
            <a:r>
              <a:rPr lang="fi"/>
              <a:t>Lisää kuva napsauttamalla kuvaketta</a:t>
            </a:r>
          </a:p>
        </p:txBody>
      </p:sp>
      <p:sp>
        <p:nvSpPr>
          <p:cNvPr id="7" name="Sisällön paikkamerkki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rtlCol="0">
            <a:normAutofit/>
          </a:bodyPr>
          <a:lstStyle>
            <a:lvl1pPr marL="342900" indent="-342900">
              <a:buFont typeface="System Font Regular"/>
              <a:buChar char="-"/>
              <a:defRPr sz="2000"/>
            </a:lvl1pPr>
            <a:lvl2pPr>
              <a:defRPr sz="1800"/>
            </a:lvl2pPr>
            <a:lvl3pPr>
              <a:defRPr sz="1600"/>
            </a:lvl3pPr>
            <a:lvl4pPr>
              <a:defRPr sz="1400"/>
            </a:lvl4pPr>
            <a:lvl5pPr>
              <a:defRPr sz="1200"/>
            </a:lvl5pPr>
          </a:lstStyle>
          <a:p>
            <a:pPr lvl="0" rtl="0"/>
            <a:r>
              <a:rPr lang="fi"/>
              <a:t>Muokkaa tekstin perustyylejä napsauttamalla</a:t>
            </a:r>
          </a:p>
          <a:p>
            <a:pPr lvl="1" rtl="0"/>
            <a:r>
              <a:rPr lang="fi"/>
              <a:t>Toinen taso</a:t>
            </a:r>
          </a:p>
          <a:p>
            <a:pPr lvl="2" rtl="0"/>
            <a:r>
              <a:rPr lang="fi"/>
              <a:t>Kolmas taso</a:t>
            </a:r>
          </a:p>
          <a:p>
            <a:pPr lvl="3" rtl="0"/>
            <a:r>
              <a:rPr lang="fi"/>
              <a:t>Neljäs taso</a:t>
            </a:r>
          </a:p>
          <a:p>
            <a:pPr lvl="4" rtl="0"/>
            <a:r>
              <a:rPr lang="fi"/>
              <a:t>Viides taso</a:t>
            </a:r>
          </a:p>
        </p:txBody>
      </p:sp>
      <p:sp>
        <p:nvSpPr>
          <p:cNvPr id="2" name="Otsikko 1">
            <a:extLst>
              <a:ext uri="{FF2B5EF4-FFF2-40B4-BE49-F238E27FC236}">
                <a16:creationId xmlns:a16="http://schemas.microsoft.com/office/drawing/2014/main" id="{4E4019F8-742E-9EEF-F591-C9666AC32AF1}"/>
              </a:ext>
            </a:extLst>
          </p:cNvPr>
          <p:cNvSpPr>
            <a:spLocks noGrp="1"/>
          </p:cNvSpPr>
          <p:nvPr>
            <p:ph type="title"/>
          </p:nvPr>
        </p:nvSpPr>
        <p:spPr>
          <a:xfrm>
            <a:off x="1088136" y="1088136"/>
            <a:ext cx="5749392" cy="1554480"/>
          </a:xfrm>
        </p:spPr>
        <p:txBody>
          <a:bodyPr rtlCol="0" anchor="t" anchorCtr="0">
            <a:normAutofit/>
          </a:bodyPr>
          <a:lstStyle>
            <a:lvl1pPr>
              <a:defRPr sz="4400"/>
            </a:lvl1pPr>
          </a:lstStyle>
          <a:p>
            <a:pPr rtl="0"/>
            <a:r>
              <a:rPr lang="fi"/>
              <a:t>Muokkaa otsikon perustyyliä napsauttamalla</a:t>
            </a:r>
            <a:endParaRPr lang="en-US" dirty="0"/>
          </a:p>
        </p:txBody>
      </p:sp>
    </p:spTree>
    <p:extLst>
      <p:ext uri="{BB962C8B-B14F-4D97-AF65-F5344CB8AC3E}">
        <p14:creationId xmlns:p14="http://schemas.microsoft.com/office/powerpoint/2010/main" val="309162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0C023-4A45-2D37-6E26-A2E1980DDF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xt Placeholder 2">
            <a:extLst>
              <a:ext uri="{FF2B5EF4-FFF2-40B4-BE49-F238E27FC236}">
                <a16:creationId xmlns:a16="http://schemas.microsoft.com/office/drawing/2014/main" id="{00B79373-F2CA-041E-E241-04292DB46D13}"/>
              </a:ext>
            </a:extLst>
          </p:cNvPr>
          <p:cNvSpPr>
            <a:spLocks noGrp="1"/>
          </p:cNvSpPr>
          <p:nvPr>
            <p:ph type="body" idx="1"/>
          </p:nvPr>
        </p:nvSpPr>
        <p:spPr>
          <a:xfrm>
            <a:off x="838200" y="1825625"/>
            <a:ext cx="10515600" cy="383832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43061686-9317-28F1-B5E2-C4511D088F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531DB-EFB9-46EE-A54A-12A29C7E48FD}" type="datetimeFigureOut">
              <a:rPr lang="fi-FI" smtClean="0"/>
              <a:t>4.12.2025</a:t>
            </a:fld>
            <a:endParaRPr lang="fi-FI"/>
          </a:p>
        </p:txBody>
      </p:sp>
      <p:sp>
        <p:nvSpPr>
          <p:cNvPr id="5" name="Footer Placeholder 4">
            <a:extLst>
              <a:ext uri="{FF2B5EF4-FFF2-40B4-BE49-F238E27FC236}">
                <a16:creationId xmlns:a16="http://schemas.microsoft.com/office/drawing/2014/main" id="{054F6C9F-D01D-A27B-B66A-CFCBDF8D64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a:extLst>
              <a:ext uri="{FF2B5EF4-FFF2-40B4-BE49-F238E27FC236}">
                <a16:creationId xmlns:a16="http://schemas.microsoft.com/office/drawing/2014/main" id="{C7E16DC9-3C61-CBAF-EDD9-B18EB84037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8170-2B21-4724-BB9E-7C952E4559C3}" type="slidenum">
              <a:rPr lang="fi-FI" smtClean="0"/>
              <a:t>‹#›</a:t>
            </a:fld>
            <a:endParaRPr lang="fi-FI"/>
          </a:p>
        </p:txBody>
      </p:sp>
      <p:pic>
        <p:nvPicPr>
          <p:cNvPr id="7" name="Picture 6" descr="Graphical user interface, text&#10;&#10;Description automatically generated">
            <a:extLst>
              <a:ext uri="{FF2B5EF4-FFF2-40B4-BE49-F238E27FC236}">
                <a16:creationId xmlns:a16="http://schemas.microsoft.com/office/drawing/2014/main" id="{E05E177E-26C9-7BDE-6182-328B6A63E91B}"/>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530919" y="5798890"/>
            <a:ext cx="1822881" cy="472810"/>
          </a:xfrm>
          <a:prstGeom prst="rect">
            <a:avLst/>
          </a:prstGeom>
        </p:spPr>
      </p:pic>
    </p:spTree>
    <p:extLst>
      <p:ext uri="{BB962C8B-B14F-4D97-AF65-F5344CB8AC3E}">
        <p14:creationId xmlns:p14="http://schemas.microsoft.com/office/powerpoint/2010/main" val="2609932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creativecommons.org/licenses/by/4.0/deed.fi"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hatgpt.com/g/g-68fa080922748191919e538492fa9b1e-minun-digilaitteeni" TargetMode="External"/><Relationship Id="rId2" Type="http://schemas.openxmlformats.org/officeDocument/2006/relationships/hyperlink" Target="https://chatgpt.com/g/g-68fb52fa2ca481918ff7c5ef2589b713-seniorin-kayttojarjestelmaapuri" TargetMode="External"/><Relationship Id="rId1" Type="http://schemas.openxmlformats.org/officeDocument/2006/relationships/slideLayout" Target="../slideLayouts/slideLayout2.xml"/><Relationship Id="rId4" Type="http://schemas.openxmlformats.org/officeDocument/2006/relationships/hyperlink" Target="https://chatgpt.com/g/g-68f85da0c79c81918993b22e04904c51-seniorikannykan-hankin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Kuva 9" descr="Kuva, joka sisältää kohteen Fontti, logo, Grafiikka, symboli&#10;&#10;Kuvaus luotu automaattisesti">
            <a:extLst>
              <a:ext uri="{FF2B5EF4-FFF2-40B4-BE49-F238E27FC236}">
                <a16:creationId xmlns:a16="http://schemas.microsoft.com/office/drawing/2014/main" id="{712EB384-4A8A-83F4-BE05-32ADE57EE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56308" cy="1437879"/>
          </a:xfrm>
          <a:prstGeom prst="rect">
            <a:avLst/>
          </a:prstGeom>
        </p:spPr>
      </p:pic>
      <p:pic>
        <p:nvPicPr>
          <p:cNvPr id="12" name="Kuva 11" descr="Kuva, joka sisältää kohteen Fontti, teksti, Grafiikka, graafinen suunnittelu&#10;&#10;Kuvaus luotu automaattisesti">
            <a:extLst>
              <a:ext uri="{FF2B5EF4-FFF2-40B4-BE49-F238E27FC236}">
                <a16:creationId xmlns:a16="http://schemas.microsoft.com/office/drawing/2014/main" id="{BD191586-B3AF-0014-7479-F871D3E0A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308" y="5531873"/>
            <a:ext cx="3772167" cy="978406"/>
          </a:xfrm>
          <a:prstGeom prst="rect">
            <a:avLst/>
          </a:prstGeom>
        </p:spPr>
      </p:pic>
      <p:pic>
        <p:nvPicPr>
          <p:cNvPr id="3" name="Kuva 2" descr="Kuva, joka sisältää kohteen action-figuuri, Fiktiivinen hahmo, lelu, Supersankari&#10;&#10;Tekoälyllä luotu sisältö voi olla virheellistä.">
            <a:extLst>
              <a:ext uri="{FF2B5EF4-FFF2-40B4-BE49-F238E27FC236}">
                <a16:creationId xmlns:a16="http://schemas.microsoft.com/office/drawing/2014/main" id="{14149A6D-4485-DBC2-9164-8AAD8B4E0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
        <p:nvSpPr>
          <p:cNvPr id="4" name="Tekstiruutu 3">
            <a:extLst>
              <a:ext uri="{FF2B5EF4-FFF2-40B4-BE49-F238E27FC236}">
                <a16:creationId xmlns:a16="http://schemas.microsoft.com/office/drawing/2014/main" id="{1D5E0D40-FBD6-0C17-AF34-47D84824635A}"/>
              </a:ext>
            </a:extLst>
          </p:cNvPr>
          <p:cNvSpPr txBox="1"/>
          <p:nvPr/>
        </p:nvSpPr>
        <p:spPr>
          <a:xfrm>
            <a:off x="360535" y="2228671"/>
            <a:ext cx="7032823" cy="1200329"/>
          </a:xfrm>
          <a:prstGeom prst="rect">
            <a:avLst/>
          </a:prstGeom>
          <a:noFill/>
        </p:spPr>
        <p:txBody>
          <a:bodyPr wrap="none" rtlCol="0">
            <a:spAutoFit/>
          </a:bodyPr>
          <a:lstStyle/>
          <a:p>
            <a:r>
              <a:rPr lang="fi-FI" sz="3600"/>
              <a:t>Tekoälysovelluksen kehittäminen</a:t>
            </a:r>
          </a:p>
          <a:p>
            <a:r>
              <a:rPr lang="fi-FI" sz="3600"/>
              <a:t>Opintopiiri</a:t>
            </a:r>
          </a:p>
        </p:txBody>
      </p:sp>
    </p:spTree>
    <p:extLst>
      <p:ext uri="{BB962C8B-B14F-4D97-AF65-F5344CB8AC3E}">
        <p14:creationId xmlns:p14="http://schemas.microsoft.com/office/powerpoint/2010/main" val="3690818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D3B3-CD64-4827-6318-9C28A75A759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C681C58-D34E-1AD0-D8A0-85397BCE691F}"/>
              </a:ext>
            </a:extLst>
          </p:cNvPr>
          <p:cNvSpPr>
            <a:spLocks noGrp="1"/>
          </p:cNvSpPr>
          <p:nvPr>
            <p:ph type="title" idx="4294967295"/>
          </p:nvPr>
        </p:nvSpPr>
        <p:spPr>
          <a:xfrm>
            <a:off x="711200" y="365126"/>
            <a:ext cx="9804400" cy="1028246"/>
          </a:xfrm>
        </p:spPr>
        <p:txBody>
          <a:bodyPr>
            <a:normAutofit/>
          </a:bodyPr>
          <a:lstStyle/>
          <a:p>
            <a:pPr algn="l"/>
            <a:r>
              <a:rPr lang="fi-FI" sz="3200">
                <a:latin typeface="Arial" panose="020B0604020202020204" pitchFamily="34" charset="0"/>
                <a:cs typeface="Arial" panose="020B0604020202020204" pitchFamily="34" charset="0"/>
              </a:rPr>
              <a:t>Materiaalin taustaa</a:t>
            </a:r>
          </a:p>
        </p:txBody>
      </p:sp>
      <p:sp>
        <p:nvSpPr>
          <p:cNvPr id="3" name="Sisällön paikkamerkki 2">
            <a:extLst>
              <a:ext uri="{FF2B5EF4-FFF2-40B4-BE49-F238E27FC236}">
                <a16:creationId xmlns:a16="http://schemas.microsoft.com/office/drawing/2014/main" id="{D537138B-91FC-E7E3-443C-55155A53EEA6}"/>
              </a:ext>
            </a:extLst>
          </p:cNvPr>
          <p:cNvSpPr>
            <a:spLocks noGrp="1"/>
          </p:cNvSpPr>
          <p:nvPr>
            <p:ph idx="4294967295"/>
          </p:nvPr>
        </p:nvSpPr>
        <p:spPr>
          <a:xfrm>
            <a:off x="725714" y="1497550"/>
            <a:ext cx="9884229" cy="4503209"/>
          </a:xfrm>
        </p:spPr>
        <p:txBody>
          <a:bodyPr>
            <a:normAutofit fontScale="92500" lnSpcReduction="20000"/>
          </a:bodyPr>
          <a:lstStyle/>
          <a:p>
            <a:pPr>
              <a:lnSpc>
                <a:spcPct val="120000"/>
              </a:lnSpc>
            </a:pPr>
            <a:r>
              <a:rPr lang="fi-FI" dirty="0">
                <a:latin typeface="Arial" panose="020B0604020202020204" pitchFamily="34" charset="0"/>
                <a:cs typeface="Arial" panose="020B0604020202020204" pitchFamily="34" charset="0"/>
              </a:rPr>
              <a:t>Materiaali on syntynyt Vanhustyön keskusliiton SeniorSurf-toiminnan järjestämässä Digiopastajien valtakunnallisessa opintopiirissä syksyllä 2025</a:t>
            </a:r>
          </a:p>
          <a:p>
            <a:pPr>
              <a:lnSpc>
                <a:spcPct val="120000"/>
              </a:lnSpc>
            </a:pPr>
            <a:r>
              <a:rPr lang="fi-FI" dirty="0">
                <a:latin typeface="Arial" panose="020B0604020202020204" pitchFamily="34" charset="0"/>
                <a:cs typeface="Arial" panose="020B0604020202020204" pitchFamily="34" charset="0"/>
              </a:rPr>
              <a:t>12 henkilön ryhmässä oli seniorien vertaisopastajia ympäri Suomea.</a:t>
            </a:r>
          </a:p>
          <a:p>
            <a:pPr>
              <a:lnSpc>
                <a:spcPct val="120000"/>
              </a:lnSpc>
            </a:pPr>
            <a:r>
              <a:rPr lang="fi-FI" dirty="0">
                <a:latin typeface="Arial" panose="020B0604020202020204" pitchFamily="34" charset="0"/>
                <a:cs typeface="Arial" panose="020B0604020202020204" pitchFamily="34" charset="0"/>
              </a:rPr>
              <a:t>Dioja saa vapaasti hyödyntää, jakaa ja muokata omassa toiminnassa, opastuksissa ja esityksissä, lähde mainiten (</a:t>
            </a:r>
            <a:r>
              <a:rPr lang="fi-FI" dirty="0">
                <a:latin typeface="Arial" panose="020B0604020202020204" pitchFamily="34" charset="0"/>
                <a:cs typeface="Arial" panose="020B0604020202020204" pitchFamily="34" charset="0"/>
                <a:hlinkClick r:id="rId3"/>
              </a:rPr>
              <a:t>Creative </a:t>
            </a:r>
            <a:r>
              <a:rPr lang="fi-FI" dirty="0" err="1">
                <a:latin typeface="Arial" panose="020B0604020202020204" pitchFamily="34" charset="0"/>
                <a:cs typeface="Arial" panose="020B0604020202020204" pitchFamily="34" charset="0"/>
                <a:hlinkClick r:id="rId3"/>
              </a:rPr>
              <a:t>commons</a:t>
            </a:r>
            <a:r>
              <a:rPr lang="fi-FI" dirty="0">
                <a:latin typeface="Arial" panose="020B0604020202020204" pitchFamily="34" charset="0"/>
                <a:cs typeface="Arial" panose="020B0604020202020204" pitchFamily="34" charset="0"/>
                <a:hlinkClick r:id="rId3"/>
              </a:rPr>
              <a:t> CC BY 4.0</a:t>
            </a:r>
            <a:r>
              <a:rPr lang="fi-FI" dirty="0">
                <a:latin typeface="Arial" panose="020B0604020202020204" pitchFamily="34" charset="0"/>
                <a:cs typeface="Arial" panose="020B0604020202020204" pitchFamily="34" charset="0"/>
              </a:rPr>
              <a:t>)</a:t>
            </a:r>
            <a:endParaRPr lang="fi-FI" sz="1600" dirty="0">
              <a:latin typeface="Arial" panose="020B0604020202020204" pitchFamily="34" charset="0"/>
              <a:cs typeface="Arial" panose="020B0604020202020204" pitchFamily="34" charset="0"/>
            </a:endParaRPr>
          </a:p>
          <a:p>
            <a:pPr>
              <a:lnSpc>
                <a:spcPct val="120000"/>
              </a:lnSpc>
            </a:pPr>
            <a:r>
              <a:rPr lang="fi-FI" dirty="0">
                <a:latin typeface="Arial" panose="020B0604020202020204" pitchFamily="34" charset="0"/>
                <a:cs typeface="Arial" panose="020B0604020202020204" pitchFamily="34" charset="0"/>
              </a:rPr>
              <a:t>Huomaathan, että dioilla esitetyt sisällöt voivat vanhentua, joten tarkista tietojen ajantasaisuus</a:t>
            </a:r>
          </a:p>
        </p:txBody>
      </p:sp>
      <p:pic>
        <p:nvPicPr>
          <p:cNvPr id="7" name="Kuva 6" descr="Kuva, joka sisältää kohteen Fontti, Grafiikka, teksti, kuvakaappaus&#10;&#10;Kuvaus luotu automaattisesti">
            <a:extLst>
              <a:ext uri="{FF2B5EF4-FFF2-40B4-BE49-F238E27FC236}">
                <a16:creationId xmlns:a16="http://schemas.microsoft.com/office/drawing/2014/main" id="{4F210182-BD1D-61FB-0F30-9434647E81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2456" y="6000759"/>
            <a:ext cx="1770743" cy="547017"/>
          </a:xfrm>
          <a:prstGeom prst="rect">
            <a:avLst/>
          </a:prstGeom>
        </p:spPr>
      </p:pic>
    </p:spTree>
    <p:extLst>
      <p:ext uri="{BB962C8B-B14F-4D97-AF65-F5344CB8AC3E}">
        <p14:creationId xmlns:p14="http://schemas.microsoft.com/office/powerpoint/2010/main" val="655234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CB55-EC2A-2EE7-8531-D356FEEAD33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D24E8F9-A4BB-0858-C3F8-0C069E145E7E}"/>
              </a:ext>
            </a:extLst>
          </p:cNvPr>
          <p:cNvSpPr>
            <a:spLocks noGrp="1"/>
          </p:cNvSpPr>
          <p:nvPr>
            <p:ph type="title"/>
          </p:nvPr>
        </p:nvSpPr>
        <p:spPr>
          <a:xfrm>
            <a:off x="838200" y="365125"/>
            <a:ext cx="10515600" cy="1325563"/>
          </a:xfrm>
        </p:spPr>
        <p:txBody>
          <a:bodyPr/>
          <a:lstStyle/>
          <a:p>
            <a:r>
              <a:rPr lang="en-US" dirty="0"/>
              <a:t>Oman GPT:n </a:t>
            </a:r>
            <a:r>
              <a:rPr lang="en-US" dirty="0" err="1"/>
              <a:t>luonti</a:t>
            </a:r>
            <a:endParaRPr lang="en-US" dirty="0"/>
          </a:p>
        </p:txBody>
      </p:sp>
      <p:sp>
        <p:nvSpPr>
          <p:cNvPr id="3" name="Sisällön paikkamerkki 2">
            <a:extLst>
              <a:ext uri="{FF2B5EF4-FFF2-40B4-BE49-F238E27FC236}">
                <a16:creationId xmlns:a16="http://schemas.microsoft.com/office/drawing/2014/main" id="{B82DB5E5-C94C-AAD9-3EE9-A372B6FCBCB0}"/>
              </a:ext>
            </a:extLst>
          </p:cNvPr>
          <p:cNvSpPr>
            <a:spLocks noGrp="1"/>
          </p:cNvSpPr>
          <p:nvPr>
            <p:ph idx="1"/>
          </p:nvPr>
        </p:nvSpPr>
        <p:spPr>
          <a:xfrm>
            <a:off x="838200" y="1911096"/>
            <a:ext cx="6324600" cy="3859742"/>
          </a:xfrm>
        </p:spPr>
        <p:txBody>
          <a:bodyPr>
            <a:normAutofit fontScale="85000" lnSpcReduction="20000"/>
          </a:bodyPr>
          <a:lstStyle/>
          <a:p>
            <a:r>
              <a:rPr lang="fi-FI" dirty="0"/>
              <a:t>Vaatii maksullisen ChatGPT (tilanne 10/2025)</a:t>
            </a:r>
          </a:p>
          <a:p>
            <a:r>
              <a:rPr lang="fi-FI" dirty="0"/>
              <a:t>Avaa Omat GPT</a:t>
            </a:r>
          </a:p>
          <a:p>
            <a:r>
              <a:rPr lang="fi-FI" dirty="0"/>
              <a:t>Valitse Luo oma GPT</a:t>
            </a:r>
          </a:p>
          <a:p>
            <a:r>
              <a:rPr lang="fi-FI" dirty="0"/>
              <a:t>Anna </a:t>
            </a:r>
            <a:r>
              <a:rPr lang="fi-FI" dirty="0" err="1"/>
              <a:t>GPT:lle</a:t>
            </a:r>
            <a:r>
              <a:rPr lang="fi-FI" dirty="0"/>
              <a:t> nimi</a:t>
            </a:r>
          </a:p>
          <a:p>
            <a:r>
              <a:rPr lang="fi-FI" dirty="0"/>
              <a:t>Valitse välilehti luo</a:t>
            </a:r>
          </a:p>
          <a:p>
            <a:r>
              <a:rPr lang="fi-FI" dirty="0"/>
              <a:t>Määrittele mitä GPT tekee keskustelemalla</a:t>
            </a:r>
          </a:p>
          <a:p>
            <a:r>
              <a:rPr lang="fi-FI" dirty="0"/>
              <a:t>Kun määrittelyt ovat valmiina, valitse oikeasta yläkulmasta Luo-painike</a:t>
            </a:r>
          </a:p>
          <a:p>
            <a:r>
              <a:rPr lang="fi-FI" dirty="0"/>
              <a:t>Nyt sovellus on valmis</a:t>
            </a:r>
          </a:p>
        </p:txBody>
      </p:sp>
      <p:pic>
        <p:nvPicPr>
          <p:cNvPr id="5" name="Kuva 4" descr="Kuva, joka sisältää kohteen selkärangaton, tuhoeläin, Verkkosiipiset hyönteiset, Makrovalokuvaus&#10;&#10;Tekoälyllä luotu sisältö voi olla virheellistä.">
            <a:extLst>
              <a:ext uri="{FF2B5EF4-FFF2-40B4-BE49-F238E27FC236}">
                <a16:creationId xmlns:a16="http://schemas.microsoft.com/office/drawing/2014/main" id="{CC53EE3E-7D01-9EAD-4750-6356172EA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909309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19154D7-AF51-4182-AAEA-F765FD7E7B02}"/>
              </a:ext>
            </a:extLst>
          </p:cNvPr>
          <p:cNvSpPr>
            <a:spLocks noGrp="1"/>
          </p:cNvSpPr>
          <p:nvPr>
            <p:ph type="title"/>
          </p:nvPr>
        </p:nvSpPr>
        <p:spPr>
          <a:xfrm>
            <a:off x="838200" y="365125"/>
            <a:ext cx="10515600" cy="1325563"/>
          </a:xfrm>
        </p:spPr>
        <p:txBody>
          <a:bodyPr/>
          <a:lstStyle/>
          <a:p>
            <a:r>
              <a:rPr lang="en-US"/>
              <a:t>Web-</a:t>
            </a:r>
            <a:r>
              <a:rPr lang="en-US" err="1"/>
              <a:t>sovelluksen</a:t>
            </a:r>
            <a:r>
              <a:rPr lang="en-US"/>
              <a:t> </a:t>
            </a:r>
            <a:r>
              <a:rPr lang="en-US" err="1"/>
              <a:t>suunnitteluprosessi</a:t>
            </a:r>
            <a:endParaRPr lang="en-US"/>
          </a:p>
        </p:txBody>
      </p:sp>
      <p:graphicFrame>
        <p:nvGraphicFramePr>
          <p:cNvPr id="7" name="Sisällön paikkamerkki 6">
            <a:extLst>
              <a:ext uri="{FF2B5EF4-FFF2-40B4-BE49-F238E27FC236}">
                <a16:creationId xmlns:a16="http://schemas.microsoft.com/office/drawing/2014/main" id="{27CEC0FF-8DFA-F92F-5952-B1347842DEF6}"/>
              </a:ext>
            </a:extLst>
          </p:cNvPr>
          <p:cNvGraphicFramePr>
            <a:graphicFrameLocks noGrp="1"/>
          </p:cNvGraphicFramePr>
          <p:nvPr>
            <p:ph idx="1"/>
          </p:nvPr>
        </p:nvGraphicFramePr>
        <p:xfrm>
          <a:off x="838200" y="1911350"/>
          <a:ext cx="10515600" cy="3859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489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6E7C0-610F-00F0-823A-20408C45A47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3954694-EEE3-363E-2445-5C893640ECD8}"/>
              </a:ext>
            </a:extLst>
          </p:cNvPr>
          <p:cNvSpPr>
            <a:spLocks noGrp="1"/>
          </p:cNvSpPr>
          <p:nvPr>
            <p:ph type="title"/>
          </p:nvPr>
        </p:nvSpPr>
        <p:spPr>
          <a:xfrm>
            <a:off x="838200" y="365125"/>
            <a:ext cx="10515600" cy="1325563"/>
          </a:xfrm>
        </p:spPr>
        <p:txBody>
          <a:bodyPr/>
          <a:lstStyle/>
          <a:p>
            <a:r>
              <a:rPr lang="en-US"/>
              <a:t>Web-</a:t>
            </a:r>
            <a:r>
              <a:rPr lang="en-US" err="1"/>
              <a:t>sovelluksen</a:t>
            </a:r>
            <a:r>
              <a:rPr lang="en-US"/>
              <a:t> </a:t>
            </a:r>
            <a:r>
              <a:rPr lang="en-US" err="1"/>
              <a:t>suunnitteluprosessi</a:t>
            </a:r>
            <a:r>
              <a:rPr lang="en-US"/>
              <a:t> (GPT)</a:t>
            </a:r>
          </a:p>
        </p:txBody>
      </p:sp>
      <p:graphicFrame>
        <p:nvGraphicFramePr>
          <p:cNvPr id="7" name="Sisällön paikkamerkki 6">
            <a:extLst>
              <a:ext uri="{FF2B5EF4-FFF2-40B4-BE49-F238E27FC236}">
                <a16:creationId xmlns:a16="http://schemas.microsoft.com/office/drawing/2014/main" id="{9ABEF5BA-64C6-808D-9199-B73E72ABA381}"/>
              </a:ext>
            </a:extLst>
          </p:cNvPr>
          <p:cNvGraphicFramePr>
            <a:graphicFrameLocks noGrp="1"/>
          </p:cNvGraphicFramePr>
          <p:nvPr>
            <p:ph idx="1"/>
          </p:nvPr>
        </p:nvGraphicFramePr>
        <p:xfrm>
          <a:off x="838200" y="1911350"/>
          <a:ext cx="10515600" cy="3859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076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7126" y="274321"/>
            <a:ext cx="8877751" cy="584775"/>
          </a:xfrm>
          <a:prstGeom prst="rect">
            <a:avLst/>
          </a:prstGeom>
          <a:noFill/>
        </p:spPr>
        <p:txBody>
          <a:bodyPr wrap="none">
            <a:spAutoFit/>
          </a:bodyPr>
          <a:lstStyle/>
          <a:p>
            <a:pPr algn="ctr">
              <a:defRPr sz="3200" b="1">
                <a:solidFill>
                  <a:srgbClr val="330066"/>
                </a:solidFill>
              </a:defRPr>
            </a:pPr>
            <a:r>
              <a:rPr sz="3200"/>
              <a:t>Oman GPT-sovelluksen suunnittelun vaiheet</a:t>
            </a:r>
          </a:p>
        </p:txBody>
      </p:sp>
      <p:sp>
        <p:nvSpPr>
          <p:cNvPr id="3" name="Rectangle 2"/>
          <p:cNvSpPr/>
          <p:nvPr/>
        </p:nvSpPr>
        <p:spPr>
          <a:xfrm>
            <a:off x="1853184" y="1115348"/>
            <a:ext cx="7315200" cy="731520"/>
          </a:xfrm>
          <a:prstGeom prst="rect">
            <a:avLst/>
          </a:prstGeom>
          <a:solidFill>
            <a:srgbClr val="F4963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800">
                <a:solidFill>
                  <a:srgbClr val="FFFFFF"/>
                </a:solidFill>
              </a:defRPr>
            </a:pPr>
            <a:r>
              <a:t>💡 1. Idea ja </a:t>
            </a:r>
            <a:r>
              <a:rPr err="1"/>
              <a:t>tavoite</a:t>
            </a:r>
            <a:r>
              <a:t> → </a:t>
            </a:r>
            <a:r>
              <a:rPr err="1"/>
              <a:t>Mikä</a:t>
            </a:r>
            <a:r>
              <a:t> </a:t>
            </a:r>
            <a:r>
              <a:rPr err="1"/>
              <a:t>ongelma</a:t>
            </a:r>
            <a:r>
              <a:t> </a:t>
            </a:r>
            <a:r>
              <a:rPr err="1"/>
              <a:t>ratkaistaan</a:t>
            </a:r>
            <a:r>
              <a:t>? Kuka </a:t>
            </a:r>
            <a:r>
              <a:rPr err="1"/>
              <a:t>hyötyy</a:t>
            </a:r>
            <a:r>
              <a:t>?</a:t>
            </a:r>
          </a:p>
        </p:txBody>
      </p:sp>
      <p:sp>
        <p:nvSpPr>
          <p:cNvPr id="4" name="Rectangle 3"/>
          <p:cNvSpPr/>
          <p:nvPr/>
        </p:nvSpPr>
        <p:spPr>
          <a:xfrm>
            <a:off x="1853184" y="1967657"/>
            <a:ext cx="7315200" cy="731520"/>
          </a:xfrm>
          <a:prstGeom prst="rect">
            <a:avLst/>
          </a:prstGeom>
          <a:solidFill>
            <a:srgbClr val="4ABDC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800">
                <a:solidFill>
                  <a:srgbClr val="FFFFFF"/>
                </a:solidFill>
              </a:defRPr>
            </a:pPr>
            <a:r>
              <a:t>⚙️ 2. Rakenne → Mitä toimintoja tai kysymyksiä tarvitaan?</a:t>
            </a:r>
          </a:p>
        </p:txBody>
      </p:sp>
      <p:sp>
        <p:nvSpPr>
          <p:cNvPr id="5" name="Rectangle 4"/>
          <p:cNvSpPr/>
          <p:nvPr/>
        </p:nvSpPr>
        <p:spPr>
          <a:xfrm>
            <a:off x="1853184" y="2819966"/>
            <a:ext cx="7315200" cy="731520"/>
          </a:xfrm>
          <a:prstGeom prst="rect">
            <a:avLst/>
          </a:prstGeom>
          <a:solidFill>
            <a:srgbClr val="C9C9C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800">
                <a:solidFill>
                  <a:srgbClr val="FFFFFF"/>
                </a:solidFill>
              </a:defRPr>
            </a:pPr>
            <a:r>
              <a:t>💬 3. ChatGPT-suunnittelu → Kokeile promptteja ja sisällön luontia.</a:t>
            </a:r>
          </a:p>
        </p:txBody>
      </p:sp>
      <p:sp>
        <p:nvSpPr>
          <p:cNvPr id="6" name="Rectangle 5"/>
          <p:cNvSpPr/>
          <p:nvPr/>
        </p:nvSpPr>
        <p:spPr>
          <a:xfrm>
            <a:off x="1853184" y="3672275"/>
            <a:ext cx="7315200" cy="731520"/>
          </a:xfrm>
          <a:prstGeom prst="rect">
            <a:avLst/>
          </a:prstGeom>
          <a:solidFill>
            <a:srgbClr val="330066"/>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800">
                <a:solidFill>
                  <a:srgbClr val="FFFFFF"/>
                </a:solidFill>
              </a:defRPr>
            </a:pPr>
            <a:r>
              <a:t>🤖 4. Oman GPT:n </a:t>
            </a:r>
            <a:r>
              <a:rPr err="1"/>
              <a:t>määrittely</a:t>
            </a:r>
            <a:r>
              <a:t> → </a:t>
            </a:r>
            <a:r>
              <a:rPr err="1"/>
              <a:t>Käytä</a:t>
            </a:r>
            <a:r>
              <a:t> ChatGPT:n 'Oma GPT' -</a:t>
            </a:r>
            <a:r>
              <a:rPr err="1"/>
              <a:t>toimintoa</a:t>
            </a:r>
            <a:r>
              <a:t> tai </a:t>
            </a:r>
            <a:r>
              <a:rPr err="1"/>
              <a:t>muuta</a:t>
            </a:r>
            <a:r>
              <a:t> </a:t>
            </a:r>
            <a:r>
              <a:rPr err="1"/>
              <a:t>alustaa</a:t>
            </a:r>
            <a:r>
              <a:t>.</a:t>
            </a:r>
          </a:p>
        </p:txBody>
      </p:sp>
      <p:sp>
        <p:nvSpPr>
          <p:cNvPr id="7" name="Rectangle 6"/>
          <p:cNvSpPr/>
          <p:nvPr/>
        </p:nvSpPr>
        <p:spPr>
          <a:xfrm>
            <a:off x="1853184" y="4524584"/>
            <a:ext cx="7315200" cy="731520"/>
          </a:xfrm>
          <a:prstGeom prst="rect">
            <a:avLst/>
          </a:prstGeom>
          <a:solidFill>
            <a:srgbClr val="F4963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800">
                <a:solidFill>
                  <a:srgbClr val="FFFFFF"/>
                </a:solidFill>
              </a:defRPr>
            </a:pPr>
            <a:r>
              <a:t>🧪 5. Testaus → Kokeile eri käyttäjätilanteita ja pyydä palautetta.</a:t>
            </a:r>
          </a:p>
        </p:txBody>
      </p:sp>
      <p:sp>
        <p:nvSpPr>
          <p:cNvPr id="8" name="Rectangle 7"/>
          <p:cNvSpPr/>
          <p:nvPr/>
        </p:nvSpPr>
        <p:spPr>
          <a:xfrm>
            <a:off x="1853184" y="5376892"/>
            <a:ext cx="7315200" cy="731520"/>
          </a:xfrm>
          <a:prstGeom prst="rect">
            <a:avLst/>
          </a:prstGeom>
          <a:solidFill>
            <a:srgbClr val="4ABDC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800">
                <a:solidFill>
                  <a:srgbClr val="FFFFFF"/>
                </a:solidFill>
              </a:defRPr>
            </a:pPr>
            <a:r>
              <a:t>🚀 6. Jakaminen ja kehittäminen → Julkaise, jaa ryhmälle ja paranna.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881B18-AEF1-7D74-C6BE-3E9760D8CB4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86939" y="1790943"/>
            <a:ext cx="4362450" cy="4095750"/>
          </a:xfrm>
        </p:spPr>
        <p:txBody>
          <a:bodyPr>
            <a:normAutofit/>
          </a:bodyPr>
          <a:lstStyle/>
          <a:p>
            <a:pPr marL="0" indent="0">
              <a:lnSpc>
                <a:spcPct val="120000"/>
              </a:lnSpc>
              <a:spcBef>
                <a:spcPts val="2500"/>
              </a:spcBef>
              <a:buFont typeface="Arial" panose="020B0604020202020204" pitchFamily="34" charset="0"/>
              <a:buNone/>
            </a:pPr>
            <a:r>
              <a:rPr lang="en-US" sz="1400" b="1" dirty="0"/>
              <a:t>No-code-</a:t>
            </a:r>
            <a:r>
              <a:rPr lang="en-US" sz="1400" b="1" dirty="0" err="1"/>
              <a:t>alusta</a:t>
            </a:r>
            <a:r>
              <a:rPr lang="en-US" sz="1400" b="1" dirty="0"/>
              <a:t> ja </a:t>
            </a:r>
            <a:r>
              <a:rPr lang="en-US" sz="1400" b="1" dirty="0" err="1"/>
              <a:t>visuaalinen</a:t>
            </a:r>
            <a:r>
              <a:rPr lang="en-US" sz="1400" b="1" dirty="0"/>
              <a:t> </a:t>
            </a:r>
            <a:r>
              <a:rPr lang="en-US" sz="1400" b="1" dirty="0" err="1"/>
              <a:t>työtila</a:t>
            </a:r>
            <a:endParaRPr lang="en-US" sz="1400" b="1" dirty="0"/>
          </a:p>
          <a:p>
            <a:pPr marL="0" lvl="1" indent="0">
              <a:lnSpc>
                <a:spcPct val="120000"/>
              </a:lnSpc>
              <a:buFont typeface="Arial" panose="020B0604020202020204" pitchFamily="34" charset="0"/>
              <a:buNone/>
            </a:pPr>
            <a:r>
              <a:rPr lang="en-US" sz="1400" dirty="0"/>
              <a:t>Loveable </a:t>
            </a:r>
            <a:r>
              <a:rPr lang="en-US" sz="1400" dirty="0" err="1"/>
              <a:t>mahdollistaa</a:t>
            </a:r>
            <a:r>
              <a:rPr lang="en-US" sz="1400" dirty="0"/>
              <a:t> </a:t>
            </a:r>
            <a:r>
              <a:rPr lang="en-US" sz="1400" dirty="0" err="1"/>
              <a:t>bottien</a:t>
            </a:r>
            <a:r>
              <a:rPr lang="en-US" sz="1400" dirty="0"/>
              <a:t>, </a:t>
            </a:r>
            <a:r>
              <a:rPr lang="fi-FI" sz="1400" noProof="0" dirty="0"/>
              <a:t>sovellusten</a:t>
            </a:r>
            <a:r>
              <a:rPr lang="en-US" sz="1400" dirty="0"/>
              <a:t> ja </a:t>
            </a:r>
            <a:r>
              <a:rPr lang="fi-FI" sz="1400" noProof="0" dirty="0"/>
              <a:t>nettisivujen</a:t>
            </a:r>
            <a:r>
              <a:rPr lang="en-US" sz="1400" dirty="0"/>
              <a:t> rakentamisen </a:t>
            </a:r>
            <a:r>
              <a:rPr lang="en-US" sz="1400" dirty="0" err="1"/>
              <a:t>vetämällä</a:t>
            </a:r>
            <a:r>
              <a:rPr lang="en-US" sz="1400" dirty="0"/>
              <a:t> ja </a:t>
            </a:r>
            <a:r>
              <a:rPr lang="en-US" sz="1400" dirty="0" err="1"/>
              <a:t>pudottamalla</a:t>
            </a:r>
            <a:r>
              <a:rPr lang="en-US" sz="1400" dirty="0"/>
              <a:t> </a:t>
            </a:r>
            <a:r>
              <a:rPr lang="en-US" sz="1400" dirty="0" err="1"/>
              <a:t>toiminnallisuuksia</a:t>
            </a:r>
            <a:r>
              <a:rPr lang="en-US" sz="1400" dirty="0"/>
              <a:t> </a:t>
            </a:r>
            <a:r>
              <a:rPr lang="en-US" sz="1400" dirty="0" err="1"/>
              <a:t>helposti</a:t>
            </a:r>
            <a:r>
              <a:rPr lang="en-US" sz="1400" dirty="0"/>
              <a:t>.</a:t>
            </a:r>
          </a:p>
          <a:p>
            <a:pPr marL="0" indent="0">
              <a:lnSpc>
                <a:spcPct val="120000"/>
              </a:lnSpc>
              <a:spcBef>
                <a:spcPts val="2500"/>
              </a:spcBef>
              <a:buFont typeface="Arial" panose="020B0604020202020204" pitchFamily="34" charset="0"/>
              <a:buNone/>
            </a:pPr>
            <a:r>
              <a:rPr lang="en-US" sz="1400" b="1" dirty="0" err="1"/>
              <a:t>Keskustelupohjaisten</a:t>
            </a:r>
            <a:r>
              <a:rPr lang="en-US" sz="1400" b="1" dirty="0"/>
              <a:t> </a:t>
            </a:r>
            <a:r>
              <a:rPr lang="en-US" sz="1400" b="1" dirty="0" err="1"/>
              <a:t>bottien</a:t>
            </a:r>
            <a:r>
              <a:rPr lang="en-US" sz="1400" b="1" dirty="0"/>
              <a:t> </a:t>
            </a:r>
            <a:r>
              <a:rPr lang="en-US" sz="1400" b="1" dirty="0" err="1"/>
              <a:t>luominen</a:t>
            </a:r>
            <a:r>
              <a:rPr lang="en-US" sz="1400" b="1" dirty="0"/>
              <a:t> ja </a:t>
            </a:r>
            <a:r>
              <a:rPr lang="en-US" sz="1400" b="1" dirty="0" err="1"/>
              <a:t>jakaminen</a:t>
            </a:r>
            <a:endParaRPr lang="en-US" sz="1400" b="1" dirty="0"/>
          </a:p>
          <a:p>
            <a:pPr marL="0" lvl="1" indent="0">
              <a:lnSpc>
                <a:spcPct val="120000"/>
              </a:lnSpc>
              <a:buFont typeface="Arial" panose="020B0604020202020204" pitchFamily="34" charset="0"/>
              <a:buNone/>
            </a:pPr>
            <a:r>
              <a:rPr lang="en-US" sz="1400" dirty="0" err="1"/>
              <a:t>Sovelluksella</a:t>
            </a:r>
            <a:r>
              <a:rPr lang="en-US" sz="1400" dirty="0"/>
              <a:t> </a:t>
            </a:r>
            <a:r>
              <a:rPr lang="en-US" sz="1400" dirty="0" err="1"/>
              <a:t>voi</a:t>
            </a:r>
            <a:r>
              <a:rPr lang="en-US" sz="1400" dirty="0"/>
              <a:t> </a:t>
            </a:r>
            <a:r>
              <a:rPr lang="en-US" sz="1400" dirty="0" err="1"/>
              <a:t>luoda</a:t>
            </a:r>
            <a:r>
              <a:rPr lang="en-US" sz="1400" dirty="0"/>
              <a:t> </a:t>
            </a:r>
            <a:r>
              <a:rPr lang="en-US" sz="1400" dirty="0" err="1"/>
              <a:t>botteja</a:t>
            </a:r>
            <a:r>
              <a:rPr lang="en-US" sz="1400" dirty="0"/>
              <a:t>, </a:t>
            </a:r>
            <a:r>
              <a:rPr lang="en-US" sz="1400" dirty="0" err="1"/>
              <a:t>jotka</a:t>
            </a:r>
            <a:r>
              <a:rPr lang="en-US" sz="1400" dirty="0"/>
              <a:t> </a:t>
            </a:r>
            <a:r>
              <a:rPr lang="en-US" sz="1400" dirty="0" err="1"/>
              <a:t>jaetaan</a:t>
            </a:r>
            <a:r>
              <a:rPr lang="en-US" sz="1400" dirty="0"/>
              <a:t> </a:t>
            </a:r>
            <a:r>
              <a:rPr lang="en-US" sz="1400" dirty="0" err="1"/>
              <a:t>linkillä</a:t>
            </a:r>
            <a:r>
              <a:rPr lang="en-US" sz="1400" dirty="0"/>
              <a:t> tai </a:t>
            </a:r>
            <a:r>
              <a:rPr lang="en-US" sz="1400" dirty="0" err="1"/>
              <a:t>upotuksena</a:t>
            </a:r>
            <a:r>
              <a:rPr lang="en-US" sz="1400" dirty="0"/>
              <a:t> </a:t>
            </a:r>
            <a:r>
              <a:rPr lang="en-US" sz="1400" dirty="0" err="1"/>
              <a:t>verkkosivuille</a:t>
            </a:r>
            <a:r>
              <a:rPr lang="en-US" sz="1400" dirty="0"/>
              <a:t>.</a:t>
            </a:r>
          </a:p>
        </p:txBody>
      </p:sp>
      <p:sp>
        <p:nvSpPr>
          <p:cNvPr id="4" name="Title 3">
            <a:extLst>
              <a:ext uri="{FF2B5EF4-FFF2-40B4-BE49-F238E27FC236}">
                <a16:creationId xmlns:a16="http://schemas.microsoft.com/office/drawing/2014/main" id="{BEC45ADC-99C5-59F1-F8E0-B866CDB79A7B}"/>
              </a:ext>
            </a:extLst>
          </p:cNvPr>
          <p:cNvSpPr>
            <a:spLocks noGrp="1"/>
          </p:cNvSpPr>
          <p:nvPr>
            <p:ph type="title"/>
          </p:nvPr>
        </p:nvSpPr>
        <p:spPr>
          <a:xfrm>
            <a:off x="472273" y="584339"/>
            <a:ext cx="10866287" cy="1527048"/>
          </a:xfrm>
        </p:spPr>
        <p:txBody>
          <a:bodyPr anchor="t">
            <a:normAutofit/>
          </a:bodyPr>
          <a:lstStyle/>
          <a:p>
            <a:r>
              <a:rPr lang="en-US" sz="3400" dirty="0"/>
              <a:t>Loveable – No code </a:t>
            </a:r>
            <a:r>
              <a:rPr lang="en-US" sz="3400" dirty="0" err="1"/>
              <a:t>alusta</a:t>
            </a:r>
            <a:endParaRPr lang="en-US" sz="3400" dirty="0"/>
          </a:p>
        </p:txBody>
      </p:sp>
      <p:pic>
        <p:nvPicPr>
          <p:cNvPr id="2" name="Kuva 1" descr="Kuva, joka sisältää kohteen Fontti, kuvakaappaus, teksti, Grafiikka&#10;&#10;Kuvaus luotu automaattisesti">
            <a:extLst>
              <a:ext uri="{FF2B5EF4-FFF2-40B4-BE49-F238E27FC236}">
                <a16:creationId xmlns:a16="http://schemas.microsoft.com/office/drawing/2014/main" id="{22FFF6C8-026B-E85B-6A50-BE711DA8DA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9104" y="6108191"/>
            <a:ext cx="1949175" cy="604244"/>
          </a:xfrm>
          <a:prstGeom prst="rect">
            <a:avLst/>
          </a:prstGeom>
        </p:spPr>
      </p:pic>
      <p:pic>
        <p:nvPicPr>
          <p:cNvPr id="11" name="Kuva 10">
            <a:extLst>
              <a:ext uri="{FF2B5EF4-FFF2-40B4-BE49-F238E27FC236}">
                <a16:creationId xmlns:a16="http://schemas.microsoft.com/office/drawing/2014/main" id="{D70C3B1D-09B3-3F54-9352-2F9ABC710184}"/>
              </a:ext>
            </a:extLst>
          </p:cNvPr>
          <p:cNvPicPr>
            <a:picLocks noChangeAspect="1"/>
          </p:cNvPicPr>
          <p:nvPr/>
        </p:nvPicPr>
        <p:blipFill>
          <a:blip r:embed="rId4"/>
          <a:stretch>
            <a:fillRect/>
          </a:stretch>
        </p:blipFill>
        <p:spPr>
          <a:xfrm>
            <a:off x="655697" y="1790943"/>
            <a:ext cx="6320413" cy="2687357"/>
          </a:xfrm>
          <a:prstGeom prst="rect">
            <a:avLst/>
          </a:prstGeom>
        </p:spPr>
      </p:pic>
    </p:spTree>
    <p:extLst>
      <p:ext uri="{BB962C8B-B14F-4D97-AF65-F5344CB8AC3E}">
        <p14:creationId xmlns:p14="http://schemas.microsoft.com/office/powerpoint/2010/main" val="2949538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ttp://teekid.com/istockphoto/banner/banner3.jpg">
            <a:extLst>
              <a:ext uri="{FF2B5EF4-FFF2-40B4-BE49-F238E27FC236}">
                <a16:creationId xmlns:a16="http://schemas.microsoft.com/office/drawing/2014/main" id="{99CBF94F-4FB5-42D7-AE96-8B931411CC04}"/>
              </a:ext>
            </a:extLst>
          </p:cNvPr>
          <p:cNvPicPr>
            <a:picLocks noGrp="1" noChangeAspect="1"/>
          </p:cNvPicPr>
          <p:nvPr>
            <p:ph type="pic" sz="quarter" idx="14"/>
          </p:nvPr>
        </p:nvPicPr>
        <p:blipFill>
          <a:blip r:embed="rId3"/>
          <a:srcRect l="28066" r="24466" b="-1"/>
          <a:stretch>
            <a:fillRect/>
          </a:stretch>
        </p:blipFill>
        <p:spPr>
          <a:xfrm>
            <a:off x="7315200" y="10"/>
            <a:ext cx="4876800" cy="6857990"/>
          </a:xfrm>
          <a:prstGeom prst="rect">
            <a:avLst/>
          </a:prstGeom>
          <a:noFill/>
        </p:spPr>
      </p:pic>
      <p:sp>
        <p:nvSpPr>
          <p:cNvPr id="3" name="Content Placeholder 2">
            <a:extLst>
              <a:ext uri="{FF2B5EF4-FFF2-40B4-BE49-F238E27FC236}">
                <a16:creationId xmlns:a16="http://schemas.microsoft.com/office/drawing/2014/main" id="{036EAC59-52B2-362C-293B-5A01946A3857}"/>
              </a:ext>
            </a:extLst>
          </p:cNvPr>
          <p:cNvSpPr>
            <a:spLocks noGrp="1"/>
          </p:cNvSpPr>
          <p:nvPr>
            <p:ph sz="quarter" idx="13"/>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088136" y="2651760"/>
            <a:ext cx="5749392" cy="3694176"/>
          </a:xfrm>
        </p:spPr>
        <p:txBody>
          <a:bodyPr>
            <a:normAutofit/>
          </a:bodyPr>
          <a:lstStyle/>
          <a:p>
            <a:pPr marL="0" indent="0">
              <a:spcBef>
                <a:spcPts val="2500"/>
              </a:spcBef>
              <a:buFont typeface="Arial" panose="020B0604020202020204" pitchFamily="34" charset="0"/>
              <a:buNone/>
            </a:pPr>
            <a:r>
              <a:rPr lang="en-US" sz="1400" b="1"/>
              <a:t>Google AI Studio -ympäristö</a:t>
            </a:r>
          </a:p>
          <a:p>
            <a:pPr marL="0" lvl="1" indent="0">
              <a:buFont typeface="Arial" panose="020B0604020202020204" pitchFamily="34" charset="0"/>
              <a:buNone/>
            </a:pPr>
            <a:r>
              <a:rPr lang="en-US" sz="1400"/>
              <a:t>Google AI Studio on alusta tekoälyagenttien rakentamiseen Gemini-malleilla.</a:t>
            </a:r>
          </a:p>
          <a:p>
            <a:pPr marL="0" indent="0">
              <a:spcBef>
                <a:spcPts val="2500"/>
              </a:spcBef>
              <a:buFont typeface="Arial" panose="020B0604020202020204" pitchFamily="34" charset="0"/>
              <a:buNone/>
            </a:pPr>
            <a:r>
              <a:rPr lang="en-US" sz="1400" b="1"/>
              <a:t>Tekstipohjainen ohjeistus</a:t>
            </a:r>
          </a:p>
          <a:p>
            <a:pPr marL="0" lvl="1" indent="0">
              <a:buFont typeface="Arial" panose="020B0604020202020204" pitchFamily="34" charset="0"/>
              <a:buNone/>
            </a:pPr>
            <a:r>
              <a:rPr lang="en-US" sz="1400"/>
              <a:t>Agentin toiminta määritellään tekstiprompttien avulla roolipohjaisissa tehtävissä.</a:t>
            </a:r>
          </a:p>
          <a:p>
            <a:pPr marL="0" indent="0">
              <a:spcBef>
                <a:spcPts val="2500"/>
              </a:spcBef>
              <a:buFont typeface="Arial" panose="020B0604020202020204" pitchFamily="34" charset="0"/>
              <a:buNone/>
            </a:pPr>
            <a:r>
              <a:rPr lang="en-US" sz="1400" b="1"/>
              <a:t>Käyttövaatimukset ja haasteet</a:t>
            </a:r>
          </a:p>
          <a:p>
            <a:pPr marL="0" lvl="1" indent="0">
              <a:buFont typeface="Arial" panose="020B0604020202020204" pitchFamily="34" charset="0"/>
              <a:buNone/>
            </a:pPr>
            <a:r>
              <a:rPr lang="en-US" sz="1400"/>
              <a:t>Käyttö edellyttää Google-tiliä ja teknistä ymmärrystä syvällisempään agenttien rakentamiseen.</a:t>
            </a:r>
          </a:p>
        </p:txBody>
      </p:sp>
      <p:sp>
        <p:nvSpPr>
          <p:cNvPr id="4" name="Title 3">
            <a:extLst>
              <a:ext uri="{FF2B5EF4-FFF2-40B4-BE49-F238E27FC236}">
                <a16:creationId xmlns:a16="http://schemas.microsoft.com/office/drawing/2014/main" id="{966BFAD0-4DA3-F440-270E-14BA62A71BE5}"/>
              </a:ext>
            </a:extLst>
          </p:cNvPr>
          <p:cNvSpPr>
            <a:spLocks noGrp="1"/>
          </p:cNvSpPr>
          <p:nvPr>
            <p:ph type="title"/>
          </p:nvPr>
        </p:nvSpPr>
        <p:spPr>
          <a:xfrm>
            <a:off x="1088136" y="1088136"/>
            <a:ext cx="5749392" cy="1554480"/>
          </a:xfrm>
        </p:spPr>
        <p:txBody>
          <a:bodyPr anchor="t">
            <a:normAutofit/>
          </a:bodyPr>
          <a:lstStyle/>
          <a:p>
            <a:r>
              <a:rPr lang="en-US" sz="3700"/>
              <a:t>Google AI Studio – tekoälyagentin rakentaja</a:t>
            </a:r>
          </a:p>
        </p:txBody>
      </p:sp>
      <p:pic>
        <p:nvPicPr>
          <p:cNvPr id="2" name="Kuva 1" descr="Kuva, joka sisältää kohteen Fontti, kuvakaappaus, teksti, Grafiikka&#10;&#10;Kuvaus luotu automaattisesti">
            <a:extLst>
              <a:ext uri="{FF2B5EF4-FFF2-40B4-BE49-F238E27FC236}">
                <a16:creationId xmlns:a16="http://schemas.microsoft.com/office/drawing/2014/main" id="{0C878AE8-A6EE-FAD3-A604-7F96C5293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46190" y="6145396"/>
            <a:ext cx="1949175" cy="604244"/>
          </a:xfrm>
          <a:prstGeom prst="rect">
            <a:avLst/>
          </a:prstGeom>
        </p:spPr>
      </p:pic>
    </p:spTree>
    <p:extLst>
      <p:ext uri="{BB962C8B-B14F-4D97-AF65-F5344CB8AC3E}">
        <p14:creationId xmlns:p14="http://schemas.microsoft.com/office/powerpoint/2010/main" val="3138645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22A900-13BE-AA32-4129-9EFB8F4FEDA5}"/>
              </a:ext>
            </a:extLst>
          </p:cNvPr>
          <p:cNvSpPr>
            <a:spLocks noGrp="1"/>
          </p:cNvSpPr>
          <p:nvPr>
            <p:ph type="title"/>
          </p:nvPr>
        </p:nvSpPr>
        <p:spPr>
          <a:xfrm>
            <a:off x="1088136" y="1090245"/>
            <a:ext cx="9922764" cy="1294228"/>
          </a:xfrm>
        </p:spPr>
        <p:txBody>
          <a:bodyPr anchor="t">
            <a:normAutofit fontScale="90000"/>
          </a:bodyPr>
          <a:lstStyle/>
          <a:p>
            <a:r>
              <a:rPr lang="en-US"/>
              <a:t>Vertailu – Loveable vs Google AI Studio</a:t>
            </a:r>
          </a:p>
        </p:txBody>
      </p:sp>
      <p:graphicFrame>
        <p:nvGraphicFramePr>
          <p:cNvPr id="5" name="Content Placeholder 4">
            <a:extLst>
              <a:ext uri="{FF2B5EF4-FFF2-40B4-BE49-F238E27FC236}">
                <a16:creationId xmlns:a16="http://schemas.microsoft.com/office/drawing/2014/main" id="{04FDF9D8-95E4-4050-8C56-51672C0963C5}"/>
              </a:ext>
            </a:extLst>
          </p:cNvPr>
          <p:cNvGraphicFramePr>
            <a:graphicFrameLocks noGrp="1"/>
          </p:cNvGraphicFramePr>
          <p:nvPr>
            <p:ph idx="1"/>
          </p:nvPr>
        </p:nvGraphicFramePr>
        <p:xfrm>
          <a:off x="1652137" y="2447778"/>
          <a:ext cx="8794762" cy="3325460"/>
        </p:xfrm>
        <a:graphic>
          <a:graphicData uri="http://schemas.openxmlformats.org/drawingml/2006/table">
            <a:tbl>
              <a:tblPr firstRow="1" bandRow="1">
                <a:noFill/>
                <a:tableStyleId>{5C22544A-7EE6-4342-B048-85BDC9FD1C3A}</a:tableStyleId>
              </a:tblPr>
              <a:tblGrid>
                <a:gridCol w="2084960">
                  <a:extLst>
                    <a:ext uri="{9D8B030D-6E8A-4147-A177-3AD203B41FA5}">
                      <a16:colId xmlns:a16="http://schemas.microsoft.com/office/drawing/2014/main" val="4264708625"/>
                    </a:ext>
                  </a:extLst>
                </a:gridCol>
                <a:gridCol w="3374377">
                  <a:extLst>
                    <a:ext uri="{9D8B030D-6E8A-4147-A177-3AD203B41FA5}">
                      <a16:colId xmlns:a16="http://schemas.microsoft.com/office/drawing/2014/main" val="2350452453"/>
                    </a:ext>
                  </a:extLst>
                </a:gridCol>
                <a:gridCol w="3335425">
                  <a:extLst>
                    <a:ext uri="{9D8B030D-6E8A-4147-A177-3AD203B41FA5}">
                      <a16:colId xmlns:a16="http://schemas.microsoft.com/office/drawing/2014/main" val="3480244750"/>
                    </a:ext>
                  </a:extLst>
                </a:gridCol>
              </a:tblGrid>
              <a:tr h="559366">
                <a:tc>
                  <a:txBody>
                    <a:bodyPr/>
                    <a:lstStyle/>
                    <a:p>
                      <a:pPr>
                        <a:buNone/>
                      </a:pPr>
                      <a:endParaRPr lang="en-US" sz="1600" b="1" cap="all" spc="150">
                        <a:solidFill>
                          <a:schemeClr val="tx1"/>
                        </a:solidFill>
                      </a:endParaRPr>
                    </a:p>
                  </a:txBody>
                  <a:tcPr marL="138305" marR="138305" marT="138305" marB="138305"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1600" b="1" cap="all" spc="150">
                          <a:solidFill>
                            <a:schemeClr val="tx1"/>
                          </a:solidFill>
                        </a:rPr>
                        <a:t>Loveable 💜</a:t>
                      </a:r>
                    </a:p>
                  </a:txBody>
                  <a:tcPr marL="138305" marR="138305" marT="138305" marB="138305"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1600" b="1" cap="all" spc="150">
                          <a:solidFill>
                            <a:schemeClr val="tx1"/>
                          </a:solidFill>
                        </a:rPr>
                        <a:t>Google AI Studio 🔵</a:t>
                      </a:r>
                    </a:p>
                  </a:txBody>
                  <a:tcPr marL="138305" marR="138305" marT="138305" marB="138305" anchor="ctr">
                    <a:lnL w="12700" cmpd="sng">
                      <a:noFill/>
                    </a:lnL>
                    <a:lnR w="12700" cmpd="sng">
                      <a:noFill/>
                    </a:lnR>
                    <a:lnT w="6350" cap="flat" cmpd="sng" algn="ctr">
                      <a:noFill/>
                      <a:prstDash val="solid"/>
                    </a:lnT>
                    <a:lnB w="19050" cap="flat" cmpd="sng" algn="ctr">
                      <a:solidFill>
                        <a:schemeClr val="accent1"/>
                      </a:solidFill>
                      <a:prstDash val="solid"/>
                    </a:lnB>
                    <a:noFill/>
                  </a:tcPr>
                </a:tc>
                <a:extLst>
                  <a:ext uri="{0D108BD9-81ED-4DB2-BD59-A6C34878D82A}">
                    <a16:rowId xmlns:a16="http://schemas.microsoft.com/office/drawing/2014/main" val="3320170767"/>
                  </a:ext>
                </a:extLst>
              </a:tr>
              <a:tr h="513264">
                <a:tc>
                  <a:txBody>
                    <a:bodyPr/>
                    <a:lstStyle/>
                    <a:p>
                      <a:pPr>
                        <a:buNone/>
                      </a:pPr>
                      <a:r>
                        <a:rPr lang="en-US" sz="1300" b="1" cap="none" spc="0">
                          <a:solidFill>
                            <a:schemeClr val="tx1"/>
                          </a:solidFill>
                        </a:rPr>
                        <a:t>Käyttötapa</a:t>
                      </a:r>
                    </a:p>
                  </a:txBody>
                  <a:tcPr marL="138305" marR="138305" marT="138305" marB="13830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r>
                        <a:rPr lang="en-US" sz="1300" cap="none" spc="0">
                          <a:solidFill>
                            <a:schemeClr val="tx1"/>
                          </a:solidFill>
                        </a:rPr>
                        <a:t>Visuaalinen, helppo, selkeä</a:t>
                      </a:r>
                    </a:p>
                  </a:txBody>
                  <a:tcPr marL="138305" marR="138305" marT="138305" marB="13830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r>
                        <a:rPr lang="en-US" sz="1300" cap="none" spc="0">
                          <a:solidFill>
                            <a:schemeClr val="tx1"/>
                          </a:solidFill>
                        </a:rPr>
                        <a:t>Tekstipohjainen, tarkka, syvällisempi</a:t>
                      </a:r>
                    </a:p>
                  </a:txBody>
                  <a:tcPr marL="138305" marR="138305" marT="138305" marB="13830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extLst>
                  <a:ext uri="{0D108BD9-81ED-4DB2-BD59-A6C34878D82A}">
                    <a16:rowId xmlns:a16="http://schemas.microsoft.com/office/drawing/2014/main" val="3152929300"/>
                  </a:ext>
                </a:extLst>
              </a:tr>
              <a:tr h="713038">
                <a:tc>
                  <a:txBody>
                    <a:bodyPr/>
                    <a:lstStyle/>
                    <a:p>
                      <a:pPr>
                        <a:buNone/>
                      </a:pPr>
                      <a:r>
                        <a:rPr lang="en-US" sz="1300" b="1" cap="none" spc="0">
                          <a:solidFill>
                            <a:schemeClr val="tx1"/>
                          </a:solidFill>
                        </a:rPr>
                        <a:t>Tavoite</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300" cap="none" spc="0">
                          <a:solidFill>
                            <a:schemeClr val="tx1"/>
                          </a:solidFill>
                        </a:rPr>
                        <a:t>Rakentaa pieni opastus- tai kyselybotti</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300" cap="none" spc="0">
                          <a:solidFill>
                            <a:schemeClr val="tx1"/>
                          </a:solidFill>
                        </a:rPr>
                        <a:t>Luoda oma tekoälyagentti tai asiantuntijarooli</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212791230"/>
                  </a:ext>
                </a:extLst>
              </a:tr>
              <a:tr h="513264">
                <a:tc>
                  <a:txBody>
                    <a:bodyPr/>
                    <a:lstStyle/>
                    <a:p>
                      <a:pPr>
                        <a:buNone/>
                      </a:pPr>
                      <a:r>
                        <a:rPr lang="en-US" sz="1300" b="1" cap="none" spc="0" dirty="0" err="1">
                          <a:solidFill>
                            <a:schemeClr val="tx1"/>
                          </a:solidFill>
                        </a:rPr>
                        <a:t>Parasta</a:t>
                      </a:r>
                      <a:endParaRPr lang="en-US" sz="1300" b="1" cap="none" spc="0" dirty="0">
                        <a:solidFill>
                          <a:schemeClr val="tx1"/>
                        </a:solidFill>
                      </a:endParaRPr>
                    </a:p>
                  </a:txBody>
                  <a:tcPr marL="138305" marR="138305" marT="138305" marB="138305"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lnB>
                    <a:noFill/>
                  </a:tcPr>
                </a:tc>
                <a:tc>
                  <a:txBody>
                    <a:bodyPr/>
                    <a:lstStyle/>
                    <a:p>
                      <a:pPr>
                        <a:buNone/>
                      </a:pPr>
                      <a:r>
                        <a:rPr lang="en-US" sz="1300" cap="none" spc="0">
                          <a:solidFill>
                            <a:schemeClr val="tx1"/>
                          </a:solidFill>
                        </a:rPr>
                        <a:t>Helppo yhteiskehittämiseen</a:t>
                      </a:r>
                    </a:p>
                  </a:txBody>
                  <a:tcPr marL="138305" marR="138305" marT="138305" marB="138305"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lnB>
                    <a:noFill/>
                  </a:tcPr>
                </a:tc>
                <a:tc>
                  <a:txBody>
                    <a:bodyPr/>
                    <a:lstStyle/>
                    <a:p>
                      <a:pPr>
                        <a:buNone/>
                      </a:pPr>
                      <a:r>
                        <a:rPr lang="en-US" sz="1300" cap="none" spc="0" dirty="0" err="1">
                          <a:solidFill>
                            <a:schemeClr val="tx1"/>
                          </a:solidFill>
                        </a:rPr>
                        <a:t>Tarkempi</a:t>
                      </a:r>
                      <a:r>
                        <a:rPr lang="en-US" sz="1300" cap="none" spc="0" dirty="0">
                          <a:solidFill>
                            <a:schemeClr val="tx1"/>
                          </a:solidFill>
                        </a:rPr>
                        <a:t> </a:t>
                      </a:r>
                      <a:r>
                        <a:rPr lang="en-US" sz="1300" cap="none" spc="0" dirty="0" err="1">
                          <a:solidFill>
                            <a:schemeClr val="tx1"/>
                          </a:solidFill>
                        </a:rPr>
                        <a:t>ohjaus</a:t>
                      </a:r>
                      <a:r>
                        <a:rPr lang="en-US" sz="1300" cap="none" spc="0" dirty="0">
                          <a:solidFill>
                            <a:schemeClr val="tx1"/>
                          </a:solidFill>
                        </a:rPr>
                        <a:t> </a:t>
                      </a:r>
                      <a:r>
                        <a:rPr lang="en-US" sz="1300" cap="none" spc="0" dirty="0" err="1">
                          <a:solidFill>
                            <a:schemeClr val="tx1"/>
                          </a:solidFill>
                        </a:rPr>
                        <a:t>tekoälylle</a:t>
                      </a:r>
                      <a:endParaRPr lang="en-US" sz="1300" cap="none" spc="0" dirty="0">
                        <a:solidFill>
                          <a:schemeClr val="tx1"/>
                        </a:solidFill>
                      </a:endParaRPr>
                    </a:p>
                  </a:txBody>
                  <a:tcPr marL="138305" marR="138305" marT="138305" marB="138305"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lnB>
                    <a:noFill/>
                  </a:tcPr>
                </a:tc>
                <a:extLst>
                  <a:ext uri="{0D108BD9-81ED-4DB2-BD59-A6C34878D82A}">
                    <a16:rowId xmlns:a16="http://schemas.microsoft.com/office/drawing/2014/main" val="970665270"/>
                  </a:ext>
                </a:extLst>
              </a:tr>
              <a:tr h="513264">
                <a:tc>
                  <a:txBody>
                    <a:bodyPr/>
                    <a:lstStyle/>
                    <a:p>
                      <a:pPr>
                        <a:buNone/>
                      </a:pPr>
                      <a:r>
                        <a:rPr lang="en-US" sz="1300" b="1" cap="none" spc="0">
                          <a:solidFill>
                            <a:schemeClr val="tx1"/>
                          </a:solidFill>
                        </a:rPr>
                        <a:t>Kieli</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300" cap="none" spc="0">
                          <a:solidFill>
                            <a:schemeClr val="tx1"/>
                          </a:solidFill>
                        </a:rPr>
                        <a:t>Toimii hyvin suomeksi</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300" cap="none" spc="0">
                          <a:solidFill>
                            <a:schemeClr val="tx1"/>
                          </a:solidFill>
                        </a:rPr>
                        <a:t>Toimii vaihtelevasti suomeksi</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93911408"/>
                  </a:ext>
                </a:extLst>
              </a:tr>
              <a:tr h="513264">
                <a:tc>
                  <a:txBody>
                    <a:bodyPr/>
                    <a:lstStyle/>
                    <a:p>
                      <a:pPr>
                        <a:buNone/>
                      </a:pPr>
                      <a:r>
                        <a:rPr lang="en-US" sz="1300" b="1" cap="none" spc="0">
                          <a:solidFill>
                            <a:schemeClr val="tx1"/>
                          </a:solidFill>
                        </a:rPr>
                        <a:t>Jakaminen</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tc>
                  <a:txBody>
                    <a:bodyPr/>
                    <a:lstStyle/>
                    <a:p>
                      <a:pPr>
                        <a:buNone/>
                      </a:pPr>
                      <a:r>
                        <a:rPr lang="en-US" sz="1300" b="0" cap="none" spc="0">
                          <a:solidFill>
                            <a:schemeClr val="tx1"/>
                          </a:solidFill>
                        </a:rPr>
                        <a:t>Linkki tai upotus sivulle</a:t>
                      </a: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tc>
                  <a:txBody>
                    <a:bodyPr/>
                    <a:lstStyle/>
                    <a:p>
                      <a:pPr>
                        <a:buNone/>
                      </a:pPr>
                      <a:r>
                        <a:rPr lang="en-US" sz="1300" b="0" cap="none" spc="0" dirty="0" err="1">
                          <a:solidFill>
                            <a:schemeClr val="tx1"/>
                          </a:solidFill>
                        </a:rPr>
                        <a:t>Rajallisempi</a:t>
                      </a:r>
                      <a:r>
                        <a:rPr lang="en-US" sz="1300" b="0" cap="none" spc="0" dirty="0">
                          <a:solidFill>
                            <a:schemeClr val="tx1"/>
                          </a:solidFill>
                        </a:rPr>
                        <a:t>, </a:t>
                      </a:r>
                      <a:r>
                        <a:rPr lang="en-US" sz="1300" b="0" cap="none" spc="0" dirty="0" err="1">
                          <a:solidFill>
                            <a:schemeClr val="tx1"/>
                          </a:solidFill>
                        </a:rPr>
                        <a:t>lähinnä</a:t>
                      </a:r>
                      <a:r>
                        <a:rPr lang="en-US" sz="1300" b="0" cap="none" spc="0" dirty="0">
                          <a:solidFill>
                            <a:schemeClr val="tx1"/>
                          </a:solidFill>
                        </a:rPr>
                        <a:t> </a:t>
                      </a:r>
                      <a:r>
                        <a:rPr lang="en-US" sz="1300" b="0" cap="none" spc="0" dirty="0" err="1">
                          <a:solidFill>
                            <a:schemeClr val="tx1"/>
                          </a:solidFill>
                        </a:rPr>
                        <a:t>testikäyttöön</a:t>
                      </a:r>
                      <a:endParaRPr lang="en-US" sz="1300" b="0" cap="none" spc="0" dirty="0">
                        <a:solidFill>
                          <a:schemeClr val="tx1"/>
                        </a:solidFill>
                      </a:endParaRPr>
                    </a:p>
                  </a:txBody>
                  <a:tcPr marL="138305" marR="138305" marT="138305" marB="138305"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extLst>
                  <a:ext uri="{0D108BD9-81ED-4DB2-BD59-A6C34878D82A}">
                    <a16:rowId xmlns:a16="http://schemas.microsoft.com/office/drawing/2014/main" val="3940709257"/>
                  </a:ext>
                </a:extLst>
              </a:tr>
            </a:tbl>
          </a:graphicData>
        </a:graphic>
      </p:graphicFrame>
      <p:pic>
        <p:nvPicPr>
          <p:cNvPr id="2" name="Kuva 1" descr="Kuva, joka sisältää kohteen Fontti, kuvakaappaus, teksti, Grafiikka&#10;&#10;Kuvaus luotu automaattisesti">
            <a:extLst>
              <a:ext uri="{FF2B5EF4-FFF2-40B4-BE49-F238E27FC236}">
                <a16:creationId xmlns:a16="http://schemas.microsoft.com/office/drawing/2014/main" id="{6BB3FC72-B178-85D6-D807-A13E2837CF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5369" y="6161724"/>
            <a:ext cx="1949175" cy="604244"/>
          </a:xfrm>
          <a:prstGeom prst="rect">
            <a:avLst/>
          </a:prstGeom>
        </p:spPr>
      </p:pic>
    </p:spTree>
    <p:extLst>
      <p:ext uri="{BB962C8B-B14F-4D97-AF65-F5344CB8AC3E}">
        <p14:creationId xmlns:p14="http://schemas.microsoft.com/office/powerpoint/2010/main" val="36608672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C16111-C489-CAC3-9C89-D01291136FBA}"/>
              </a:ext>
            </a:extLst>
          </p:cNvPr>
          <p:cNvSpPr>
            <a:spLocks noGrp="1"/>
          </p:cNvSpPr>
          <p:nvPr>
            <p:ph type="title"/>
          </p:nvPr>
        </p:nvSpPr>
        <p:spPr/>
        <p:txBody>
          <a:bodyPr/>
          <a:lstStyle/>
          <a:p>
            <a:r>
              <a:rPr lang="fi-FI" dirty="0"/>
              <a:t>Opintopiirissä kehitettyjä sovelluksia</a:t>
            </a:r>
          </a:p>
        </p:txBody>
      </p:sp>
      <p:sp>
        <p:nvSpPr>
          <p:cNvPr id="3" name="Sisällön paikkamerkki 2">
            <a:extLst>
              <a:ext uri="{FF2B5EF4-FFF2-40B4-BE49-F238E27FC236}">
                <a16:creationId xmlns:a16="http://schemas.microsoft.com/office/drawing/2014/main" id="{88D5CFCE-85F2-2852-4AFC-EE042D877251}"/>
              </a:ext>
            </a:extLst>
          </p:cNvPr>
          <p:cNvSpPr>
            <a:spLocks noGrp="1"/>
          </p:cNvSpPr>
          <p:nvPr>
            <p:ph idx="1"/>
          </p:nvPr>
        </p:nvSpPr>
        <p:spPr/>
        <p:txBody>
          <a:bodyPr/>
          <a:lstStyle/>
          <a:p>
            <a:r>
              <a:rPr lang="fi-FI" dirty="0"/>
              <a:t>Seniorin käyttöjärjestelmä apuri</a:t>
            </a:r>
          </a:p>
          <a:p>
            <a:pPr lvl="1"/>
            <a:r>
              <a:rPr lang="fi-FI" dirty="0"/>
              <a:t> </a:t>
            </a:r>
            <a:r>
              <a:rPr lang="fi-FI" dirty="0">
                <a:hlinkClick r:id="rId2"/>
              </a:rPr>
              <a:t>https://chatgpt.com/g/g-68fb52fa2ca481918ff7c5ef2589b713-seniorin-kayttojarjestelmaapuri</a:t>
            </a:r>
            <a:endParaRPr lang="fi-FI" dirty="0"/>
          </a:p>
          <a:p>
            <a:r>
              <a:rPr lang="fi-FI" dirty="0"/>
              <a:t>Minun digilaitteeni</a:t>
            </a:r>
          </a:p>
          <a:p>
            <a:pPr lvl="1"/>
            <a:r>
              <a:rPr lang="fi-FI" dirty="0">
                <a:hlinkClick r:id="rId3"/>
              </a:rPr>
              <a:t>https://chatgpt.com/g/g-68fa080922748191919e538492fa9b1e-minun-digilaitteeni</a:t>
            </a:r>
            <a:endParaRPr lang="fi-FI" dirty="0"/>
          </a:p>
          <a:p>
            <a:r>
              <a:rPr lang="fi-FI" dirty="0"/>
              <a:t>Seniorikännykän hankinta</a:t>
            </a:r>
          </a:p>
          <a:p>
            <a:pPr lvl="1"/>
            <a:r>
              <a:rPr lang="fi-FI" dirty="0">
                <a:hlinkClick r:id="rId4"/>
              </a:rPr>
              <a:t>https://chatgpt.com/g/g-68f85da0c79c81918993b22e04904c51-seniorikannykan-hankinta</a:t>
            </a:r>
            <a:endParaRPr lang="fi-FI" dirty="0"/>
          </a:p>
          <a:p>
            <a:pPr marL="457200" lvl="1" indent="0">
              <a:buNone/>
            </a:pPr>
            <a:endParaRPr lang="fi-FI" dirty="0"/>
          </a:p>
        </p:txBody>
      </p:sp>
    </p:spTree>
    <p:extLst>
      <p:ext uri="{BB962C8B-B14F-4D97-AF65-F5344CB8AC3E}">
        <p14:creationId xmlns:p14="http://schemas.microsoft.com/office/powerpoint/2010/main" val="3629143713"/>
      </p:ext>
    </p:extLst>
  </p:cSld>
  <p:clrMapOvr>
    <a:masterClrMapping/>
  </p:clrMapOvr>
</p:sld>
</file>

<file path=ppt/theme/theme1.xml><?xml version="1.0" encoding="utf-8"?>
<a:theme xmlns:a="http://schemas.openxmlformats.org/drawingml/2006/main" name="3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AD92B721-2A78-4BE3-8EFB-9FA35824036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1629ACD-7BEE-461A-846C-41CA04D0CA2E}">
  <we:reference id="wa200005566" version="3.0.0.3" store="fi-FI" storeType="OMEX"/>
  <we:alternateReferences>
    <we:reference id="wa200005566" version="3.0.0.3"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08D5B5447F7B64DBB8AF68AD4B62DFD" ma:contentTypeVersion="19" ma:contentTypeDescription="Luo uusi asiakirja." ma:contentTypeScope="" ma:versionID="fc44c9023e06811449d4bdd6d4ef9170">
  <xsd:schema xmlns:xsd="http://www.w3.org/2001/XMLSchema" xmlns:xs="http://www.w3.org/2001/XMLSchema" xmlns:p="http://schemas.microsoft.com/office/2006/metadata/properties" xmlns:ns2="02ddf22a-210a-4c33-8576-817b91fcb790" xmlns:ns3="ceff707d-f623-493d-bac7-b56c0dfe17a9" targetNamespace="http://schemas.microsoft.com/office/2006/metadata/properties" ma:root="true" ma:fieldsID="9b50d139d05bcaa239a6027fb7c2d948" ns2:_="" ns3:_="">
    <xsd:import namespace="02ddf22a-210a-4c33-8576-817b91fcb790"/>
    <xsd:import namespace="ceff707d-f623-493d-bac7-b56c0dfe17a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ddf22a-210a-4c33-8576-817b91fcb790" elementFormDefault="qualified">
    <xsd:import namespace="http://schemas.microsoft.com/office/2006/documentManagement/types"/>
    <xsd:import namespace="http://schemas.microsoft.com/office/infopath/2007/PartnerControls"/>
    <xsd:element name="SharedWithUsers" ma:index="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362324b-9413-4969-a123-44dde1e66ae2}" ma:internalName="TaxCatchAll" ma:showField="CatchAllData" ma:web="02ddf22a-210a-4c33-8576-817b91fcb79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ff707d-f623-493d-bac7-b56c0dfe17a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d0420d83-ea60-4e24-9aa7-9868891e3bb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eff707d-f623-493d-bac7-b56c0dfe17a9">
      <Terms xmlns="http://schemas.microsoft.com/office/infopath/2007/PartnerControls"/>
    </lcf76f155ced4ddcb4097134ff3c332f>
    <TaxCatchAll xmlns="02ddf22a-210a-4c33-8576-817b91fcb79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428FD0-BB61-4052-A819-8639E337D0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ddf22a-210a-4c33-8576-817b91fcb790"/>
    <ds:schemaRef ds:uri="ceff707d-f623-493d-bac7-b56c0dfe17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005FF7-2C38-4BD0-B3B1-D1D7BDDDC27F}">
  <ds:schemaRefs>
    <ds:schemaRef ds:uri="02ddf22a-210a-4c33-8576-817b91fcb790"/>
    <ds:schemaRef ds:uri="ceff707d-f623-493d-bac7-b56c0dfe17a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8878845-BD29-4C2E-86CC-AD57C20445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TotalTime>
  <Words>739</Words>
  <Application>Microsoft Office PowerPoint</Application>
  <PresentationFormat>Laajakuva</PresentationFormat>
  <Paragraphs>103</Paragraphs>
  <Slides>10</Slides>
  <Notes>7</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10</vt:i4>
      </vt:variant>
    </vt:vector>
  </HeadingPairs>
  <TitlesOfParts>
    <vt:vector size="14" baseType="lpstr">
      <vt:lpstr>Arial</vt:lpstr>
      <vt:lpstr>Calibri</vt:lpstr>
      <vt:lpstr>System Font Regular</vt:lpstr>
      <vt:lpstr>3_Office-teema</vt:lpstr>
      <vt:lpstr>PowerPoint-esitys</vt:lpstr>
      <vt:lpstr>Materiaalin taustaa</vt:lpstr>
      <vt:lpstr>Oman GPT:n luonti</vt:lpstr>
      <vt:lpstr>Web-sovelluksen suunnitteluprosessi</vt:lpstr>
      <vt:lpstr>Web-sovelluksen suunnitteluprosessi (GPT)</vt:lpstr>
      <vt:lpstr>PowerPoint-esitys</vt:lpstr>
      <vt:lpstr>Loveable – No code alusta</vt:lpstr>
      <vt:lpstr>Google AI Studio – tekoälyagentin rakentaja</vt:lpstr>
      <vt:lpstr>Vertailu – Loveable vs Google AI Studio</vt:lpstr>
      <vt:lpstr>Opintopiirissä kehitettyjä sovelluksia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Nina Ziessler</dc:creator>
  <cp:lastModifiedBy>Eero Tuomenoksa</cp:lastModifiedBy>
  <cp:revision>7</cp:revision>
  <dcterms:created xsi:type="dcterms:W3CDTF">2024-02-05T10:44:33Z</dcterms:created>
  <dcterms:modified xsi:type="dcterms:W3CDTF">2025-12-04T06:47:30Z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0x010100F08D5B5447F7B64DBB8AF68AD4B62DFD</vt:lpwstr>
  </property>
  <property fmtid="{D5CDD505-2E9C-101B-9397-08002B2CF9AE}" pid="3" name="MediaServiceImageTags">
    <vt:lpwstr/>
  </property>
</Properties>
</file>