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529" r:id="rId5"/>
    <p:sldId id="509" r:id="rId6"/>
    <p:sldId id="551" r:id="rId7"/>
    <p:sldId id="527" r:id="rId8"/>
    <p:sldId id="532" r:id="rId9"/>
    <p:sldId id="533" r:id="rId10"/>
    <p:sldId id="530" r:id="rId11"/>
    <p:sldId id="535" r:id="rId12"/>
    <p:sldId id="553" r:id="rId13"/>
    <p:sldId id="552" r:id="rId14"/>
    <p:sldId id="556" r:id="rId15"/>
    <p:sldId id="542" r:id="rId16"/>
    <p:sldId id="546" r:id="rId17"/>
    <p:sldId id="547" r:id="rId18"/>
    <p:sldId id="548" r:id="rId19"/>
    <p:sldId id="555" r:id="rId20"/>
    <p:sldId id="536" r:id="rId21"/>
    <p:sldId id="544" r:id="rId22"/>
    <p:sldId id="534" r:id="rId23"/>
    <p:sldId id="540" r:id="rId24"/>
    <p:sldId id="522" r:id="rId25"/>
    <p:sldId id="557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CEF"/>
    <a:srgbClr val="8666A4"/>
    <a:srgbClr val="330066"/>
    <a:srgbClr val="FFD579"/>
    <a:srgbClr val="FFFFFF"/>
    <a:srgbClr val="AC99C2"/>
    <a:srgbClr val="C55A11"/>
    <a:srgbClr val="DA9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C49A0-01CA-EE47-A826-AABE1E1DCE70}" v="546" dt="2025-03-07T12:27:57.469"/>
    <p1510:client id="{5DEA6306-C8BD-4D21-9DB1-9683F84B3985}" v="2" dt="2025-03-07T12:48:59.8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17"/>
    <p:restoredTop sz="94681"/>
  </p:normalViewPr>
  <p:slideViewPr>
    <p:cSldViewPr snapToGrid="0">
      <p:cViewPr varScale="1">
        <p:scale>
          <a:sx n="59" d="100"/>
          <a:sy n="59" d="100"/>
        </p:scale>
        <p:origin x="7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Ziessler" userId="52ef9b09-7dc5-48dc-a6c9-3afafda37e46" providerId="ADAL" clId="{5DEA6306-C8BD-4D21-9DB1-9683F84B3985}"/>
    <pc:docChg chg="undo custSel modSld">
      <pc:chgData name="Nina Ziessler" userId="52ef9b09-7dc5-48dc-a6c9-3afafda37e46" providerId="ADAL" clId="{5DEA6306-C8BD-4D21-9DB1-9683F84B3985}" dt="2025-03-07T13:03:11.570" v="208" actId="14100"/>
      <pc:docMkLst>
        <pc:docMk/>
      </pc:docMkLst>
      <pc:sldChg chg="modSp mod">
        <pc:chgData name="Nina Ziessler" userId="52ef9b09-7dc5-48dc-a6c9-3afafda37e46" providerId="ADAL" clId="{5DEA6306-C8BD-4D21-9DB1-9683F84B3985}" dt="2025-03-07T12:48:59.873" v="146" actId="20577"/>
        <pc:sldMkLst>
          <pc:docMk/>
          <pc:sldMk cId="63331394" sldId="509"/>
        </pc:sldMkLst>
        <pc:spChg chg="mod">
          <ac:chgData name="Nina Ziessler" userId="52ef9b09-7dc5-48dc-a6c9-3afafda37e46" providerId="ADAL" clId="{5DEA6306-C8BD-4D21-9DB1-9683F84B3985}" dt="2025-03-07T12:48:59.873" v="146" actId="20577"/>
          <ac:spMkLst>
            <pc:docMk/>
            <pc:sldMk cId="63331394" sldId="509"/>
            <ac:spMk id="3" creationId="{6B1F508D-D494-8982-5469-0BE809AE5648}"/>
          </ac:spMkLst>
        </pc:spChg>
      </pc:sldChg>
      <pc:sldChg chg="modSp mod">
        <pc:chgData name="Nina Ziessler" userId="52ef9b09-7dc5-48dc-a6c9-3afafda37e46" providerId="ADAL" clId="{5DEA6306-C8BD-4D21-9DB1-9683F84B3985}" dt="2025-03-07T13:02:19.002" v="206" actId="20577"/>
        <pc:sldMkLst>
          <pc:docMk/>
          <pc:sldMk cId="2700642248" sldId="522"/>
        </pc:sldMkLst>
        <pc:spChg chg="mod">
          <ac:chgData name="Nina Ziessler" userId="52ef9b09-7dc5-48dc-a6c9-3afafda37e46" providerId="ADAL" clId="{5DEA6306-C8BD-4D21-9DB1-9683F84B3985}" dt="2025-03-07T13:01:49.239" v="204" actId="2711"/>
          <ac:spMkLst>
            <pc:docMk/>
            <pc:sldMk cId="2700642248" sldId="522"/>
            <ac:spMk id="9" creationId="{8B221FC8-CC68-B579-455C-7CF51A8FE032}"/>
          </ac:spMkLst>
        </pc:spChg>
        <pc:spChg chg="mod">
          <ac:chgData name="Nina Ziessler" userId="52ef9b09-7dc5-48dc-a6c9-3afafda37e46" providerId="ADAL" clId="{5DEA6306-C8BD-4D21-9DB1-9683F84B3985}" dt="2025-03-07T13:02:19.002" v="206" actId="20577"/>
          <ac:spMkLst>
            <pc:docMk/>
            <pc:sldMk cId="2700642248" sldId="522"/>
            <ac:spMk id="13" creationId="{5F4F7F7E-9931-0655-4CF2-B087FC973B0D}"/>
          </ac:spMkLst>
        </pc:spChg>
      </pc:sldChg>
      <pc:sldChg chg="modSp mod">
        <pc:chgData name="Nina Ziessler" userId="52ef9b09-7dc5-48dc-a6c9-3afafda37e46" providerId="ADAL" clId="{5DEA6306-C8BD-4D21-9DB1-9683F84B3985}" dt="2025-03-07T12:47:49.021" v="107" actId="6549"/>
        <pc:sldMkLst>
          <pc:docMk/>
          <pc:sldMk cId="2193671895" sldId="527"/>
        </pc:sldMkLst>
        <pc:spChg chg="mod">
          <ac:chgData name="Nina Ziessler" userId="52ef9b09-7dc5-48dc-a6c9-3afafda37e46" providerId="ADAL" clId="{5DEA6306-C8BD-4D21-9DB1-9683F84B3985}" dt="2025-03-07T12:47:12.902" v="106" actId="403"/>
          <ac:spMkLst>
            <pc:docMk/>
            <pc:sldMk cId="2193671895" sldId="527"/>
            <ac:spMk id="2" creationId="{A756A619-A23E-BCFF-AAF9-6FA5E31315FD}"/>
          </ac:spMkLst>
        </pc:spChg>
        <pc:spChg chg="mod">
          <ac:chgData name="Nina Ziessler" userId="52ef9b09-7dc5-48dc-a6c9-3afafda37e46" providerId="ADAL" clId="{5DEA6306-C8BD-4D21-9DB1-9683F84B3985}" dt="2025-03-07T12:47:49.021" v="107" actId="6549"/>
          <ac:spMkLst>
            <pc:docMk/>
            <pc:sldMk cId="2193671895" sldId="527"/>
            <ac:spMk id="3" creationId="{47AC7E56-B248-9982-E76E-E89B324553DF}"/>
          </ac:spMkLst>
        </pc:spChg>
      </pc:sldChg>
      <pc:sldChg chg="modSp mod">
        <pc:chgData name="Nina Ziessler" userId="52ef9b09-7dc5-48dc-a6c9-3afafda37e46" providerId="ADAL" clId="{5DEA6306-C8BD-4D21-9DB1-9683F84B3985}" dt="2025-03-07T12:48:12.554" v="108" actId="948"/>
        <pc:sldMkLst>
          <pc:docMk/>
          <pc:sldMk cId="1630463785" sldId="529"/>
        </pc:sldMkLst>
        <pc:spChg chg="mod">
          <ac:chgData name="Nina Ziessler" userId="52ef9b09-7dc5-48dc-a6c9-3afafda37e46" providerId="ADAL" clId="{5DEA6306-C8BD-4D21-9DB1-9683F84B3985}" dt="2025-03-07T12:48:12.554" v="108" actId="948"/>
          <ac:spMkLst>
            <pc:docMk/>
            <pc:sldMk cId="1630463785" sldId="529"/>
            <ac:spMk id="3" creationId="{9F0BCF0C-D41F-933C-0F3C-A0EEC9588E08}"/>
          </ac:spMkLst>
        </pc:spChg>
      </pc:sldChg>
      <pc:sldChg chg="modSp mod">
        <pc:chgData name="Nina Ziessler" userId="52ef9b09-7dc5-48dc-a6c9-3afafda37e46" providerId="ADAL" clId="{5DEA6306-C8BD-4D21-9DB1-9683F84B3985}" dt="2025-03-07T12:52:21.049" v="161" actId="404"/>
        <pc:sldMkLst>
          <pc:docMk/>
          <pc:sldMk cId="3019966630" sldId="530"/>
        </pc:sldMkLst>
        <pc:spChg chg="mod">
          <ac:chgData name="Nina Ziessler" userId="52ef9b09-7dc5-48dc-a6c9-3afafda37e46" providerId="ADAL" clId="{5DEA6306-C8BD-4D21-9DB1-9683F84B3985}" dt="2025-03-07T12:52:21.049" v="161" actId="404"/>
          <ac:spMkLst>
            <pc:docMk/>
            <pc:sldMk cId="3019966630" sldId="530"/>
            <ac:spMk id="9" creationId="{96C7B5F3-6B0C-2963-6A76-F256D1B3A4D0}"/>
          </ac:spMkLst>
        </pc:spChg>
        <pc:spChg chg="mod">
          <ac:chgData name="Nina Ziessler" userId="52ef9b09-7dc5-48dc-a6c9-3afafda37e46" providerId="ADAL" clId="{5DEA6306-C8BD-4D21-9DB1-9683F84B3985}" dt="2025-03-07T07:56:24.406" v="47" actId="948"/>
          <ac:spMkLst>
            <pc:docMk/>
            <pc:sldMk cId="3019966630" sldId="530"/>
            <ac:spMk id="13" creationId="{6378249A-922E-55D2-2CC8-60A0CEA330F3}"/>
          </ac:spMkLst>
        </pc:spChg>
        <pc:spChg chg="mod">
          <ac:chgData name="Nina Ziessler" userId="52ef9b09-7dc5-48dc-a6c9-3afafda37e46" providerId="ADAL" clId="{5DEA6306-C8BD-4D21-9DB1-9683F84B3985}" dt="2025-03-07T07:56:58.411" v="51" actId="1076"/>
          <ac:spMkLst>
            <pc:docMk/>
            <pc:sldMk cId="3019966630" sldId="530"/>
            <ac:spMk id="17" creationId="{8090A1AE-0F0F-2D67-6CDC-123538176981}"/>
          </ac:spMkLst>
        </pc:spChg>
        <pc:picChg chg="mod">
          <ac:chgData name="Nina Ziessler" userId="52ef9b09-7dc5-48dc-a6c9-3afafda37e46" providerId="ADAL" clId="{5DEA6306-C8BD-4D21-9DB1-9683F84B3985}" dt="2025-03-07T07:56:49.273" v="50" actId="14100"/>
          <ac:picMkLst>
            <pc:docMk/>
            <pc:sldMk cId="3019966630" sldId="530"/>
            <ac:picMk id="6" creationId="{79556076-E65A-F6D6-8811-4AC5F9B0C86D}"/>
          </ac:picMkLst>
        </pc:picChg>
      </pc:sldChg>
      <pc:sldChg chg="addSp delSp modSp mod">
        <pc:chgData name="Nina Ziessler" userId="52ef9b09-7dc5-48dc-a6c9-3afafda37e46" providerId="ADAL" clId="{5DEA6306-C8BD-4D21-9DB1-9683F84B3985}" dt="2025-03-07T12:45:34.282" v="101" actId="207"/>
        <pc:sldMkLst>
          <pc:docMk/>
          <pc:sldMk cId="3203207126" sldId="532"/>
        </pc:sldMkLst>
        <pc:spChg chg="del mod">
          <ac:chgData name="Nina Ziessler" userId="52ef9b09-7dc5-48dc-a6c9-3afafda37e46" providerId="ADAL" clId="{5DEA6306-C8BD-4D21-9DB1-9683F84B3985}" dt="2025-03-07T12:45:07.390" v="100" actId="478"/>
          <ac:spMkLst>
            <pc:docMk/>
            <pc:sldMk cId="3203207126" sldId="532"/>
            <ac:spMk id="2" creationId="{4DC5123B-C64A-B2FD-28AA-AAE671E1BC1A}"/>
          </ac:spMkLst>
        </pc:spChg>
        <pc:spChg chg="mod">
          <ac:chgData name="Nina Ziessler" userId="52ef9b09-7dc5-48dc-a6c9-3afafda37e46" providerId="ADAL" clId="{5DEA6306-C8BD-4D21-9DB1-9683F84B3985}" dt="2025-03-07T12:42:47.095" v="89" actId="108"/>
          <ac:spMkLst>
            <pc:docMk/>
            <pc:sldMk cId="3203207126" sldId="532"/>
            <ac:spMk id="5" creationId="{8D56D4BF-2571-6280-738E-D441C058429F}"/>
          </ac:spMkLst>
        </pc:spChg>
        <pc:spChg chg="add mod ord">
          <ac:chgData name="Nina Ziessler" userId="52ef9b09-7dc5-48dc-a6c9-3afafda37e46" providerId="ADAL" clId="{5DEA6306-C8BD-4D21-9DB1-9683F84B3985}" dt="2025-03-07T12:45:34.282" v="101" actId="207"/>
          <ac:spMkLst>
            <pc:docMk/>
            <pc:sldMk cId="3203207126" sldId="532"/>
            <ac:spMk id="6" creationId="{A322499F-28AB-B617-6645-27E7B63E4E97}"/>
          </ac:spMkLst>
        </pc:spChg>
      </pc:sldChg>
      <pc:sldChg chg="modSp mod">
        <pc:chgData name="Nina Ziessler" userId="52ef9b09-7dc5-48dc-a6c9-3afafda37e46" providerId="ADAL" clId="{5DEA6306-C8BD-4D21-9DB1-9683F84B3985}" dt="2025-03-07T12:51:43.799" v="160" actId="255"/>
        <pc:sldMkLst>
          <pc:docMk/>
          <pc:sldMk cId="2564205351" sldId="533"/>
        </pc:sldMkLst>
        <pc:spChg chg="mod">
          <ac:chgData name="Nina Ziessler" userId="52ef9b09-7dc5-48dc-a6c9-3afafda37e46" providerId="ADAL" clId="{5DEA6306-C8BD-4D21-9DB1-9683F84B3985}" dt="2025-03-07T12:51:43.799" v="160" actId="255"/>
          <ac:spMkLst>
            <pc:docMk/>
            <pc:sldMk cId="2564205351" sldId="533"/>
            <ac:spMk id="4" creationId="{F6463EC2-258C-29EF-AAD6-66D4285BC419}"/>
          </ac:spMkLst>
        </pc:spChg>
      </pc:sldChg>
      <pc:sldChg chg="modSp mod">
        <pc:chgData name="Nina Ziessler" userId="52ef9b09-7dc5-48dc-a6c9-3afafda37e46" providerId="ADAL" clId="{5DEA6306-C8BD-4D21-9DB1-9683F84B3985}" dt="2025-03-07T13:01:26.200" v="203" actId="1076"/>
        <pc:sldMkLst>
          <pc:docMk/>
          <pc:sldMk cId="4239761563" sldId="534"/>
        </pc:sldMkLst>
        <pc:spChg chg="mod">
          <ac:chgData name="Nina Ziessler" userId="52ef9b09-7dc5-48dc-a6c9-3afafda37e46" providerId="ADAL" clId="{5DEA6306-C8BD-4D21-9DB1-9683F84B3985}" dt="2025-03-07T13:00:48.935" v="200" actId="6549"/>
          <ac:spMkLst>
            <pc:docMk/>
            <pc:sldMk cId="4239761563" sldId="534"/>
            <ac:spMk id="2" creationId="{B5531C07-CC05-187F-704B-780D67F0B731}"/>
          </ac:spMkLst>
        </pc:spChg>
        <pc:spChg chg="mod">
          <ac:chgData name="Nina Ziessler" userId="52ef9b09-7dc5-48dc-a6c9-3afafda37e46" providerId="ADAL" clId="{5DEA6306-C8BD-4D21-9DB1-9683F84B3985}" dt="2025-03-07T13:01:26.200" v="203" actId="1076"/>
          <ac:spMkLst>
            <pc:docMk/>
            <pc:sldMk cId="4239761563" sldId="534"/>
            <ac:spMk id="5" creationId="{12604414-52CE-0374-384A-B39908B3EB90}"/>
          </ac:spMkLst>
        </pc:spChg>
        <pc:spChg chg="mod">
          <ac:chgData name="Nina Ziessler" userId="52ef9b09-7dc5-48dc-a6c9-3afafda37e46" providerId="ADAL" clId="{5DEA6306-C8BD-4D21-9DB1-9683F84B3985}" dt="2025-03-07T13:00:44.148" v="199" actId="20577"/>
          <ac:spMkLst>
            <pc:docMk/>
            <pc:sldMk cId="4239761563" sldId="534"/>
            <ac:spMk id="9" creationId="{CCFF2F03-5DF5-C752-0143-795E85E3FAA3}"/>
          </ac:spMkLst>
        </pc:spChg>
      </pc:sldChg>
      <pc:sldChg chg="modSp mod">
        <pc:chgData name="Nina Ziessler" userId="52ef9b09-7dc5-48dc-a6c9-3afafda37e46" providerId="ADAL" clId="{5DEA6306-C8BD-4D21-9DB1-9683F84B3985}" dt="2025-03-07T12:53:03.555" v="163" actId="403"/>
        <pc:sldMkLst>
          <pc:docMk/>
          <pc:sldMk cId="1052176654" sldId="535"/>
        </pc:sldMkLst>
        <pc:spChg chg="mod">
          <ac:chgData name="Nina Ziessler" userId="52ef9b09-7dc5-48dc-a6c9-3afafda37e46" providerId="ADAL" clId="{5DEA6306-C8BD-4D21-9DB1-9683F84B3985}" dt="2025-03-07T12:53:03.555" v="163" actId="403"/>
          <ac:spMkLst>
            <pc:docMk/>
            <pc:sldMk cId="1052176654" sldId="535"/>
            <ac:spMk id="2" creationId="{5A908F3B-B20D-47F4-36F2-368ECA38A883}"/>
          </ac:spMkLst>
        </pc:spChg>
      </pc:sldChg>
      <pc:sldChg chg="modSp mod">
        <pc:chgData name="Nina Ziessler" userId="52ef9b09-7dc5-48dc-a6c9-3afafda37e46" providerId="ADAL" clId="{5DEA6306-C8BD-4D21-9DB1-9683F84B3985}" dt="2025-03-07T13:00:26.644" v="195" actId="1076"/>
        <pc:sldMkLst>
          <pc:docMk/>
          <pc:sldMk cId="2958404445" sldId="544"/>
        </pc:sldMkLst>
        <pc:spChg chg="mod">
          <ac:chgData name="Nina Ziessler" userId="52ef9b09-7dc5-48dc-a6c9-3afafda37e46" providerId="ADAL" clId="{5DEA6306-C8BD-4D21-9DB1-9683F84B3985}" dt="2025-03-07T12:58:33.385" v="182" actId="948"/>
          <ac:spMkLst>
            <pc:docMk/>
            <pc:sldMk cId="2958404445" sldId="544"/>
            <ac:spMk id="2" creationId="{97C81C5C-1E3F-3F89-76E7-FA98DC66005C}"/>
          </ac:spMkLst>
        </pc:spChg>
        <pc:spChg chg="mod">
          <ac:chgData name="Nina Ziessler" userId="52ef9b09-7dc5-48dc-a6c9-3afafda37e46" providerId="ADAL" clId="{5DEA6306-C8BD-4D21-9DB1-9683F84B3985}" dt="2025-03-07T12:58:45.835" v="183" actId="20577"/>
          <ac:spMkLst>
            <pc:docMk/>
            <pc:sldMk cId="2958404445" sldId="544"/>
            <ac:spMk id="3" creationId="{AE58F9D2-FE1B-12E6-34CA-547C8BAED73E}"/>
          </ac:spMkLst>
        </pc:spChg>
        <pc:spChg chg="mod">
          <ac:chgData name="Nina Ziessler" userId="52ef9b09-7dc5-48dc-a6c9-3afafda37e46" providerId="ADAL" clId="{5DEA6306-C8BD-4D21-9DB1-9683F84B3985}" dt="2025-03-07T13:00:26.644" v="195" actId="1076"/>
          <ac:spMkLst>
            <pc:docMk/>
            <pc:sldMk cId="2958404445" sldId="544"/>
            <ac:spMk id="5" creationId="{490EF4CF-3EB1-7B37-3896-DC519D4AA552}"/>
          </ac:spMkLst>
        </pc:spChg>
      </pc:sldChg>
      <pc:sldChg chg="modSp mod">
        <pc:chgData name="Nina Ziessler" userId="52ef9b09-7dc5-48dc-a6c9-3afafda37e46" providerId="ADAL" clId="{5DEA6306-C8BD-4D21-9DB1-9683F84B3985}" dt="2025-03-07T12:57:02.981" v="180" actId="403"/>
        <pc:sldMkLst>
          <pc:docMk/>
          <pc:sldMk cId="2933421684" sldId="546"/>
        </pc:sldMkLst>
        <pc:spChg chg="mod">
          <ac:chgData name="Nina Ziessler" userId="52ef9b09-7dc5-48dc-a6c9-3afafda37e46" providerId="ADAL" clId="{5DEA6306-C8BD-4D21-9DB1-9683F84B3985}" dt="2025-03-07T12:57:02.981" v="180" actId="403"/>
          <ac:spMkLst>
            <pc:docMk/>
            <pc:sldMk cId="2933421684" sldId="546"/>
            <ac:spMk id="3" creationId="{A2C98F53-615B-1CA2-8695-B457BE054180}"/>
          </ac:spMkLst>
        </pc:spChg>
      </pc:sldChg>
      <pc:sldChg chg="modSp mod">
        <pc:chgData name="Nina Ziessler" userId="52ef9b09-7dc5-48dc-a6c9-3afafda37e46" providerId="ADAL" clId="{5DEA6306-C8BD-4D21-9DB1-9683F84B3985}" dt="2025-03-07T12:53:33.574" v="166" actId="20577"/>
        <pc:sldMkLst>
          <pc:docMk/>
          <pc:sldMk cId="4246241019" sldId="552"/>
        </pc:sldMkLst>
        <pc:spChg chg="mod">
          <ac:chgData name="Nina Ziessler" userId="52ef9b09-7dc5-48dc-a6c9-3afafda37e46" providerId="ADAL" clId="{5DEA6306-C8BD-4D21-9DB1-9683F84B3985}" dt="2025-03-07T12:53:33.574" v="166" actId="20577"/>
          <ac:spMkLst>
            <pc:docMk/>
            <pc:sldMk cId="4246241019" sldId="552"/>
            <ac:spMk id="2" creationId="{77AEB43F-9D90-5EE2-A91B-9BF101632856}"/>
          </ac:spMkLst>
        </pc:spChg>
      </pc:sldChg>
      <pc:sldChg chg="modSp mod">
        <pc:chgData name="Nina Ziessler" userId="52ef9b09-7dc5-48dc-a6c9-3afafda37e46" providerId="ADAL" clId="{5DEA6306-C8BD-4D21-9DB1-9683F84B3985}" dt="2025-03-07T07:57:39.968" v="66" actId="20577"/>
        <pc:sldMkLst>
          <pc:docMk/>
          <pc:sldMk cId="3700492313" sldId="553"/>
        </pc:sldMkLst>
        <pc:spChg chg="mod">
          <ac:chgData name="Nina Ziessler" userId="52ef9b09-7dc5-48dc-a6c9-3afafda37e46" providerId="ADAL" clId="{5DEA6306-C8BD-4D21-9DB1-9683F84B3985}" dt="2025-03-07T07:57:39.968" v="66" actId="20577"/>
          <ac:spMkLst>
            <pc:docMk/>
            <pc:sldMk cId="3700492313" sldId="553"/>
            <ac:spMk id="5" creationId="{DC12DE03-7AF3-FE2F-CC75-EED8A272BDF8}"/>
          </ac:spMkLst>
        </pc:spChg>
      </pc:sldChg>
      <pc:sldChg chg="modSp mod">
        <pc:chgData name="Nina Ziessler" userId="52ef9b09-7dc5-48dc-a6c9-3afafda37e46" providerId="ADAL" clId="{5DEA6306-C8BD-4D21-9DB1-9683F84B3985}" dt="2025-03-07T12:56:25.587" v="178" actId="20577"/>
        <pc:sldMkLst>
          <pc:docMk/>
          <pc:sldMk cId="3864851761" sldId="556"/>
        </pc:sldMkLst>
        <pc:spChg chg="mod">
          <ac:chgData name="Nina Ziessler" userId="52ef9b09-7dc5-48dc-a6c9-3afafda37e46" providerId="ADAL" clId="{5DEA6306-C8BD-4D21-9DB1-9683F84B3985}" dt="2025-03-07T12:54:32.029" v="169" actId="948"/>
          <ac:spMkLst>
            <pc:docMk/>
            <pc:sldMk cId="3864851761" sldId="556"/>
            <ac:spMk id="2" creationId="{7AAC8F75-B106-CBDA-AD02-6645C86F6867}"/>
          </ac:spMkLst>
        </pc:spChg>
        <pc:spChg chg="mod">
          <ac:chgData name="Nina Ziessler" userId="52ef9b09-7dc5-48dc-a6c9-3afafda37e46" providerId="ADAL" clId="{5DEA6306-C8BD-4D21-9DB1-9683F84B3985}" dt="2025-03-07T12:56:25.587" v="178" actId="20577"/>
          <ac:spMkLst>
            <pc:docMk/>
            <pc:sldMk cId="3864851761" sldId="556"/>
            <ac:spMk id="3" creationId="{F63C092F-DCE4-9CA4-4DBC-5B15FA7998A8}"/>
          </ac:spMkLst>
        </pc:spChg>
        <pc:spChg chg="mod">
          <ac:chgData name="Nina Ziessler" userId="52ef9b09-7dc5-48dc-a6c9-3afafda37e46" providerId="ADAL" clId="{5DEA6306-C8BD-4D21-9DB1-9683F84B3985}" dt="2025-03-07T12:55:42.706" v="174" actId="403"/>
          <ac:spMkLst>
            <pc:docMk/>
            <pc:sldMk cId="3864851761" sldId="556"/>
            <ac:spMk id="6" creationId="{12EAAFAA-861D-D430-EF14-2FD68DA52239}"/>
          </ac:spMkLst>
        </pc:spChg>
      </pc:sldChg>
      <pc:sldChg chg="modSp mod">
        <pc:chgData name="Nina Ziessler" userId="52ef9b09-7dc5-48dc-a6c9-3afafda37e46" providerId="ADAL" clId="{5DEA6306-C8BD-4D21-9DB1-9683F84B3985}" dt="2025-03-07T13:03:11.570" v="208" actId="14100"/>
        <pc:sldMkLst>
          <pc:docMk/>
          <pc:sldMk cId="3287923367" sldId="557"/>
        </pc:sldMkLst>
        <pc:spChg chg="mod">
          <ac:chgData name="Nina Ziessler" userId="52ef9b09-7dc5-48dc-a6c9-3afafda37e46" providerId="ADAL" clId="{5DEA6306-C8BD-4D21-9DB1-9683F84B3985}" dt="2025-03-07T13:03:11.570" v="208" actId="14100"/>
          <ac:spMkLst>
            <pc:docMk/>
            <pc:sldMk cId="3287923367" sldId="557"/>
            <ac:spMk id="13" creationId="{EB4BC671-AC12-C84C-C0EE-1968B21D7C5B}"/>
          </ac:spMkLst>
        </pc:spChg>
      </pc:sldChg>
    </pc:docChg>
  </pc:docChgLst>
  <pc:docChgLst>
    <pc:chgData name="Opiskelija Seniorsurf" userId="S::opiskelija.seniorsurf@vtkl.fi::6ec75f68-4ba7-41cd-b9d0-2c541ac0633c" providerId="AD" clId="Web-{0737020D-75EE-7B98-EE9F-912EAEBF0E15}"/>
    <pc:docChg chg="delSld sldOrd">
      <pc:chgData name="Opiskelija Seniorsurf" userId="S::opiskelija.seniorsurf@vtkl.fi::6ec75f68-4ba7-41cd-b9d0-2c541ac0633c" providerId="AD" clId="Web-{0737020D-75EE-7B98-EE9F-912EAEBF0E15}" dt="2025-03-05T12:16:31.172" v="3"/>
      <pc:docMkLst>
        <pc:docMk/>
      </pc:docMkLst>
      <pc:sldChg chg="del">
        <pc:chgData name="Opiskelija Seniorsurf" userId="S::opiskelija.seniorsurf@vtkl.fi::6ec75f68-4ba7-41cd-b9d0-2c541ac0633c" providerId="AD" clId="Web-{0737020D-75EE-7B98-EE9F-912EAEBF0E15}" dt="2025-03-05T12:15:28.390" v="1"/>
        <pc:sldMkLst>
          <pc:docMk/>
          <pc:sldMk cId="586809368" sldId="537"/>
        </pc:sldMkLst>
      </pc:sldChg>
      <pc:sldChg chg="del">
        <pc:chgData name="Opiskelija Seniorsurf" userId="S::opiskelija.seniorsurf@vtkl.fi::6ec75f68-4ba7-41cd-b9d0-2c541ac0633c" providerId="AD" clId="Web-{0737020D-75EE-7B98-EE9F-912EAEBF0E15}" dt="2025-03-05T12:14:38.998" v="0"/>
        <pc:sldMkLst>
          <pc:docMk/>
          <pc:sldMk cId="2964952819" sldId="538"/>
        </pc:sldMkLst>
      </pc:sldChg>
      <pc:sldChg chg="del">
        <pc:chgData name="Opiskelija Seniorsurf" userId="S::opiskelija.seniorsurf@vtkl.fi::6ec75f68-4ba7-41cd-b9d0-2c541ac0633c" providerId="AD" clId="Web-{0737020D-75EE-7B98-EE9F-912EAEBF0E15}" dt="2025-03-05T12:15:49.609" v="2"/>
        <pc:sldMkLst>
          <pc:docMk/>
          <pc:sldMk cId="429644726" sldId="539"/>
        </pc:sldMkLst>
      </pc:sldChg>
      <pc:sldChg chg="ord">
        <pc:chgData name="Opiskelija Seniorsurf" userId="S::opiskelija.seniorsurf@vtkl.fi::6ec75f68-4ba7-41cd-b9d0-2c541ac0633c" providerId="AD" clId="Web-{0737020D-75EE-7B98-EE9F-912EAEBF0E15}" dt="2025-03-05T12:16:31.172" v="3"/>
        <pc:sldMkLst>
          <pc:docMk/>
          <pc:sldMk cId="2083696326" sldId="540"/>
        </pc:sldMkLst>
      </pc:sldChg>
    </pc:docChg>
  </pc:docChgLst>
  <pc:docChgLst>
    <pc:chgData name="Opiskelija Seniorsurf" userId="6ec75f68-4ba7-41cd-b9d0-2c541ac0633c" providerId="ADAL" clId="{262C49A0-01CA-EE47-A826-AABE1E1DCE70}"/>
    <pc:docChg chg="undo custSel addSld delSld modSld sldOrd modMainMaster">
      <pc:chgData name="Opiskelija Seniorsurf" userId="6ec75f68-4ba7-41cd-b9d0-2c541ac0633c" providerId="ADAL" clId="{262C49A0-01CA-EE47-A826-AABE1E1DCE70}" dt="2025-03-07T12:27:57.469" v="546" actId="1076"/>
      <pc:docMkLst>
        <pc:docMk/>
      </pc:docMkLst>
      <pc:sldChg chg="modSp mod">
        <pc:chgData name="Opiskelija Seniorsurf" userId="6ec75f68-4ba7-41cd-b9d0-2c541ac0633c" providerId="ADAL" clId="{262C49A0-01CA-EE47-A826-AABE1E1DCE70}" dt="2025-03-07T11:28:21.251" v="104" actId="255"/>
        <pc:sldMkLst>
          <pc:docMk/>
          <pc:sldMk cId="63331394" sldId="509"/>
        </pc:sldMkLst>
        <pc:spChg chg="mod">
          <ac:chgData name="Opiskelija Seniorsurf" userId="6ec75f68-4ba7-41cd-b9d0-2c541ac0633c" providerId="ADAL" clId="{262C49A0-01CA-EE47-A826-AABE1E1DCE70}" dt="2025-03-07T11:28:21.251" v="104" actId="255"/>
          <ac:spMkLst>
            <pc:docMk/>
            <pc:sldMk cId="63331394" sldId="509"/>
            <ac:spMk id="2" creationId="{C9B6876F-36D4-6A82-12E4-9DDD1A01CFFB}"/>
          </ac:spMkLst>
        </pc:spChg>
        <pc:spChg chg="mod">
          <ac:chgData name="Opiskelija Seniorsurf" userId="6ec75f68-4ba7-41cd-b9d0-2c541ac0633c" providerId="ADAL" clId="{262C49A0-01CA-EE47-A826-AABE1E1DCE70}" dt="2025-03-07T11:28:14.469" v="103" actId="2711"/>
          <ac:spMkLst>
            <pc:docMk/>
            <pc:sldMk cId="63331394" sldId="509"/>
            <ac:spMk id="3" creationId="{6B1F508D-D494-8982-5469-0BE809AE5648}"/>
          </ac:spMkLst>
        </pc:spChg>
      </pc:sldChg>
      <pc:sldChg chg="addSp delSp modSp mod">
        <pc:chgData name="Opiskelija Seniorsurf" userId="6ec75f68-4ba7-41cd-b9d0-2c541ac0633c" providerId="ADAL" clId="{262C49A0-01CA-EE47-A826-AABE1E1DCE70}" dt="2025-03-07T12:22:56.640" v="483" actId="9"/>
        <pc:sldMkLst>
          <pc:docMk/>
          <pc:sldMk cId="2700642248" sldId="522"/>
        </pc:sldMkLst>
        <pc:spChg chg="add del mod">
          <ac:chgData name="Opiskelija Seniorsurf" userId="6ec75f68-4ba7-41cd-b9d0-2c541ac0633c" providerId="ADAL" clId="{262C49A0-01CA-EE47-A826-AABE1E1DCE70}" dt="2025-03-07T12:10:17.658" v="342" actId="478"/>
          <ac:spMkLst>
            <pc:docMk/>
            <pc:sldMk cId="2700642248" sldId="522"/>
            <ac:spMk id="2" creationId="{6608473F-0112-E104-2661-8D6EC59F41F4}"/>
          </ac:spMkLst>
        </pc:spChg>
        <pc:spChg chg="mod">
          <ac:chgData name="Opiskelija Seniorsurf" userId="6ec75f68-4ba7-41cd-b9d0-2c541ac0633c" providerId="ADAL" clId="{262C49A0-01CA-EE47-A826-AABE1E1DCE70}" dt="2025-03-07T12:22:56.640" v="483" actId="9"/>
          <ac:spMkLst>
            <pc:docMk/>
            <pc:sldMk cId="2700642248" sldId="522"/>
            <ac:spMk id="13" creationId="{5F4F7F7E-9931-0655-4CF2-B087FC973B0D}"/>
          </ac:spMkLst>
        </pc:spChg>
      </pc:sldChg>
      <pc:sldChg chg="addSp delSp modSp mod">
        <pc:chgData name="Opiskelija Seniorsurf" userId="6ec75f68-4ba7-41cd-b9d0-2c541ac0633c" providerId="ADAL" clId="{262C49A0-01CA-EE47-A826-AABE1E1DCE70}" dt="2025-03-07T11:28:41.326" v="105" actId="255"/>
        <pc:sldMkLst>
          <pc:docMk/>
          <pc:sldMk cId="2193671895" sldId="527"/>
        </pc:sldMkLst>
        <pc:spChg chg="add del mod">
          <ac:chgData name="Opiskelija Seniorsurf" userId="6ec75f68-4ba7-41cd-b9d0-2c541ac0633c" providerId="ADAL" clId="{262C49A0-01CA-EE47-A826-AABE1E1DCE70}" dt="2025-03-07T11:24:21.719" v="55" actId="1076"/>
          <ac:spMkLst>
            <pc:docMk/>
            <pc:sldMk cId="2193671895" sldId="527"/>
            <ac:spMk id="2" creationId="{A756A619-A23E-BCFF-AAF9-6FA5E31315FD}"/>
          </ac:spMkLst>
        </pc:spChg>
        <pc:spChg chg="add mod">
          <ac:chgData name="Opiskelija Seniorsurf" userId="6ec75f68-4ba7-41cd-b9d0-2c541ac0633c" providerId="ADAL" clId="{262C49A0-01CA-EE47-A826-AABE1E1DCE70}" dt="2025-03-07T11:25:36.539" v="70" actId="1076"/>
          <ac:spMkLst>
            <pc:docMk/>
            <pc:sldMk cId="2193671895" sldId="527"/>
            <ac:spMk id="3" creationId="{47AC7E56-B248-9982-E76E-E89B324553DF}"/>
          </ac:spMkLst>
        </pc:spChg>
        <pc:spChg chg="mod">
          <ac:chgData name="Opiskelija Seniorsurf" userId="6ec75f68-4ba7-41cd-b9d0-2c541ac0633c" providerId="ADAL" clId="{262C49A0-01CA-EE47-A826-AABE1E1DCE70}" dt="2025-03-07T11:28:41.326" v="105" actId="255"/>
          <ac:spMkLst>
            <pc:docMk/>
            <pc:sldMk cId="2193671895" sldId="527"/>
            <ac:spMk id="10" creationId="{D2814C53-4986-A807-BCF0-E1BF90E47AA1}"/>
          </ac:spMkLst>
        </pc:spChg>
        <pc:picChg chg="mod">
          <ac:chgData name="Opiskelija Seniorsurf" userId="6ec75f68-4ba7-41cd-b9d0-2c541ac0633c" providerId="ADAL" clId="{262C49A0-01CA-EE47-A826-AABE1E1DCE70}" dt="2025-03-07T11:24:26.900" v="56" actId="14100"/>
          <ac:picMkLst>
            <pc:docMk/>
            <pc:sldMk cId="2193671895" sldId="527"/>
            <ac:picMk id="1026" creationId="{760ED26F-F153-A453-A20D-5ACB23F4EC85}"/>
          </ac:picMkLst>
        </pc:picChg>
      </pc:sldChg>
      <pc:sldChg chg="modSp mod">
        <pc:chgData name="Opiskelija Seniorsurf" userId="6ec75f68-4ba7-41cd-b9d0-2c541ac0633c" providerId="ADAL" clId="{262C49A0-01CA-EE47-A826-AABE1E1DCE70}" dt="2025-03-07T12:24:24.859" v="501" actId="1076"/>
        <pc:sldMkLst>
          <pc:docMk/>
          <pc:sldMk cId="1630463785" sldId="529"/>
        </pc:sldMkLst>
        <pc:spChg chg="mod">
          <ac:chgData name="Opiskelija Seniorsurf" userId="6ec75f68-4ba7-41cd-b9d0-2c541ac0633c" providerId="ADAL" clId="{262C49A0-01CA-EE47-A826-AABE1E1DCE70}" dt="2025-03-07T12:24:24.859" v="501" actId="1076"/>
          <ac:spMkLst>
            <pc:docMk/>
            <pc:sldMk cId="1630463785" sldId="529"/>
            <ac:spMk id="3" creationId="{9F0BCF0C-D41F-933C-0F3C-A0EEC9588E08}"/>
          </ac:spMkLst>
        </pc:spChg>
      </pc:sldChg>
      <pc:sldChg chg="modSp mod">
        <pc:chgData name="Opiskelija Seniorsurf" userId="6ec75f68-4ba7-41cd-b9d0-2c541ac0633c" providerId="ADAL" clId="{262C49A0-01CA-EE47-A826-AABE1E1DCE70}" dt="2025-03-07T12:27:09.204" v="542" actId="1076"/>
        <pc:sldMkLst>
          <pc:docMk/>
          <pc:sldMk cId="3019966630" sldId="530"/>
        </pc:sldMkLst>
        <pc:spChg chg="mod">
          <ac:chgData name="Opiskelija Seniorsurf" userId="6ec75f68-4ba7-41cd-b9d0-2c541ac0633c" providerId="ADAL" clId="{262C49A0-01CA-EE47-A826-AABE1E1DCE70}" dt="2025-03-07T12:27:09.204" v="542" actId="1076"/>
          <ac:spMkLst>
            <pc:docMk/>
            <pc:sldMk cId="3019966630" sldId="530"/>
            <ac:spMk id="9" creationId="{96C7B5F3-6B0C-2963-6A76-F256D1B3A4D0}"/>
          </ac:spMkLst>
        </pc:spChg>
        <pc:spChg chg="mod">
          <ac:chgData name="Opiskelija Seniorsurf" userId="6ec75f68-4ba7-41cd-b9d0-2c541ac0633c" providerId="ADAL" clId="{262C49A0-01CA-EE47-A826-AABE1E1DCE70}" dt="2025-03-07T12:27:03.169" v="541" actId="1076"/>
          <ac:spMkLst>
            <pc:docMk/>
            <pc:sldMk cId="3019966630" sldId="530"/>
            <ac:spMk id="13" creationId="{6378249A-922E-55D2-2CC8-60A0CEA330F3}"/>
          </ac:spMkLst>
        </pc:spChg>
        <pc:spChg chg="mod">
          <ac:chgData name="Opiskelija Seniorsurf" userId="6ec75f68-4ba7-41cd-b9d0-2c541ac0633c" providerId="ADAL" clId="{262C49A0-01CA-EE47-A826-AABE1E1DCE70}" dt="2025-03-07T12:03:26.609" v="257" actId="1076"/>
          <ac:spMkLst>
            <pc:docMk/>
            <pc:sldMk cId="3019966630" sldId="530"/>
            <ac:spMk id="17" creationId="{8090A1AE-0F0F-2D67-6CDC-123538176981}"/>
          </ac:spMkLst>
        </pc:spChg>
        <pc:picChg chg="mod">
          <ac:chgData name="Opiskelija Seniorsurf" userId="6ec75f68-4ba7-41cd-b9d0-2c541ac0633c" providerId="ADAL" clId="{262C49A0-01CA-EE47-A826-AABE1E1DCE70}" dt="2025-03-07T12:03:23.673" v="256" actId="1076"/>
          <ac:picMkLst>
            <pc:docMk/>
            <pc:sldMk cId="3019966630" sldId="530"/>
            <ac:picMk id="6" creationId="{79556076-E65A-F6D6-8811-4AC5F9B0C86D}"/>
          </ac:picMkLst>
        </pc:picChg>
      </pc:sldChg>
      <pc:sldChg chg="addSp modSp mod">
        <pc:chgData name="Opiskelija Seniorsurf" userId="6ec75f68-4ba7-41cd-b9d0-2c541ac0633c" providerId="ADAL" clId="{262C49A0-01CA-EE47-A826-AABE1E1DCE70}" dt="2025-03-07T11:55:06.130" v="171" actId="1076"/>
        <pc:sldMkLst>
          <pc:docMk/>
          <pc:sldMk cId="3203207126" sldId="532"/>
        </pc:sldMkLst>
        <pc:spChg chg="add mod">
          <ac:chgData name="Opiskelija Seniorsurf" userId="6ec75f68-4ba7-41cd-b9d0-2c541ac0633c" providerId="ADAL" clId="{262C49A0-01CA-EE47-A826-AABE1E1DCE70}" dt="2025-03-07T11:55:06.130" v="171" actId="1076"/>
          <ac:spMkLst>
            <pc:docMk/>
            <pc:sldMk cId="3203207126" sldId="532"/>
            <ac:spMk id="2" creationId="{4DC5123B-C64A-B2FD-28AA-AAE671E1BC1A}"/>
          </ac:spMkLst>
        </pc:spChg>
        <pc:spChg chg="mod">
          <ac:chgData name="Opiskelija Seniorsurf" userId="6ec75f68-4ba7-41cd-b9d0-2c541ac0633c" providerId="ADAL" clId="{262C49A0-01CA-EE47-A826-AABE1E1DCE70}" dt="2025-03-07T11:28:57.165" v="106" actId="2711"/>
          <ac:spMkLst>
            <pc:docMk/>
            <pc:sldMk cId="3203207126" sldId="532"/>
            <ac:spMk id="3" creationId="{9C9404D0-0E9B-BF3B-4387-8F2E317D2ED4}"/>
          </ac:spMkLst>
        </pc:spChg>
        <pc:spChg chg="mod">
          <ac:chgData name="Opiskelija Seniorsurf" userId="6ec75f68-4ba7-41cd-b9d0-2c541ac0633c" providerId="ADAL" clId="{262C49A0-01CA-EE47-A826-AABE1E1DCE70}" dt="2025-03-07T11:55:03.107" v="170" actId="14100"/>
          <ac:spMkLst>
            <pc:docMk/>
            <pc:sldMk cId="3203207126" sldId="532"/>
            <ac:spMk id="5" creationId="{8D56D4BF-2571-6280-738E-D441C058429F}"/>
          </ac:spMkLst>
        </pc:spChg>
        <pc:picChg chg="mod">
          <ac:chgData name="Opiskelija Seniorsurf" userId="6ec75f68-4ba7-41cd-b9d0-2c541ac0633c" providerId="ADAL" clId="{262C49A0-01CA-EE47-A826-AABE1E1DCE70}" dt="2025-03-07T11:29:48.020" v="122" actId="14100"/>
          <ac:picMkLst>
            <pc:docMk/>
            <pc:sldMk cId="3203207126" sldId="532"/>
            <ac:picMk id="7" creationId="{4C123BE1-608C-D4D2-9BDB-E9AC560A1D42}"/>
          </ac:picMkLst>
        </pc:picChg>
      </pc:sldChg>
      <pc:sldChg chg="modSp mod">
        <pc:chgData name="Opiskelija Seniorsurf" userId="6ec75f68-4ba7-41cd-b9d0-2c541ac0633c" providerId="ADAL" clId="{262C49A0-01CA-EE47-A826-AABE1E1DCE70}" dt="2025-03-07T11:53:01.948" v="151" actId="255"/>
        <pc:sldMkLst>
          <pc:docMk/>
          <pc:sldMk cId="2564205351" sldId="533"/>
        </pc:sldMkLst>
        <pc:spChg chg="mod">
          <ac:chgData name="Opiskelija Seniorsurf" userId="6ec75f68-4ba7-41cd-b9d0-2c541ac0633c" providerId="ADAL" clId="{262C49A0-01CA-EE47-A826-AABE1E1DCE70}" dt="2025-03-07T11:53:01.948" v="151" actId="255"/>
          <ac:spMkLst>
            <pc:docMk/>
            <pc:sldMk cId="2564205351" sldId="533"/>
            <ac:spMk id="2" creationId="{2396A718-75A8-6EE6-E1C3-D4DB64EAEB9B}"/>
          </ac:spMkLst>
        </pc:spChg>
        <pc:spChg chg="mod">
          <ac:chgData name="Opiskelija Seniorsurf" userId="6ec75f68-4ba7-41cd-b9d0-2c541ac0633c" providerId="ADAL" clId="{262C49A0-01CA-EE47-A826-AABE1E1DCE70}" dt="2025-03-07T11:52:56.675" v="150" actId="2711"/>
          <ac:spMkLst>
            <pc:docMk/>
            <pc:sldMk cId="2564205351" sldId="533"/>
            <ac:spMk id="4" creationId="{F6463EC2-258C-29EF-AAD6-66D4285BC419}"/>
          </ac:spMkLst>
        </pc:spChg>
        <pc:picChg chg="mod">
          <ac:chgData name="Opiskelija Seniorsurf" userId="6ec75f68-4ba7-41cd-b9d0-2c541ac0633c" providerId="ADAL" clId="{262C49A0-01CA-EE47-A826-AABE1E1DCE70}" dt="2025-03-07T11:52:44.608" v="149" actId="1076"/>
          <ac:picMkLst>
            <pc:docMk/>
            <pc:sldMk cId="2564205351" sldId="533"/>
            <ac:picMk id="8" creationId="{DD373357-9AC3-8FC7-15CB-66F7E5F758A3}"/>
          </ac:picMkLst>
        </pc:picChg>
        <pc:picChg chg="mod">
          <ac:chgData name="Opiskelija Seniorsurf" userId="6ec75f68-4ba7-41cd-b9d0-2c541ac0633c" providerId="ADAL" clId="{262C49A0-01CA-EE47-A826-AABE1E1DCE70}" dt="2025-03-07T11:52:42.315" v="148" actId="1076"/>
          <ac:picMkLst>
            <pc:docMk/>
            <pc:sldMk cId="2564205351" sldId="533"/>
            <ac:picMk id="9" creationId="{CEB5C593-BC54-99BD-456C-7D7103939D4A}"/>
          </ac:picMkLst>
        </pc:picChg>
      </pc:sldChg>
      <pc:sldChg chg="modSp mod">
        <pc:chgData name="Opiskelija Seniorsurf" userId="6ec75f68-4ba7-41cd-b9d0-2c541ac0633c" providerId="ADAL" clId="{262C49A0-01CA-EE47-A826-AABE1E1DCE70}" dt="2025-03-07T12:18:53.600" v="438" actId="1076"/>
        <pc:sldMkLst>
          <pc:docMk/>
          <pc:sldMk cId="4239761563" sldId="534"/>
        </pc:sldMkLst>
        <pc:spChg chg="mod">
          <ac:chgData name="Opiskelija Seniorsurf" userId="6ec75f68-4ba7-41cd-b9d0-2c541ac0633c" providerId="ADAL" clId="{262C49A0-01CA-EE47-A826-AABE1E1DCE70}" dt="2025-03-07T12:18:53.600" v="438" actId="1076"/>
          <ac:spMkLst>
            <pc:docMk/>
            <pc:sldMk cId="4239761563" sldId="534"/>
            <ac:spMk id="2" creationId="{B5531C07-CC05-187F-704B-780D67F0B731}"/>
          </ac:spMkLst>
        </pc:spChg>
        <pc:spChg chg="mod">
          <ac:chgData name="Opiskelija Seniorsurf" userId="6ec75f68-4ba7-41cd-b9d0-2c541ac0633c" providerId="ADAL" clId="{262C49A0-01CA-EE47-A826-AABE1E1DCE70}" dt="2025-03-07T12:18:48.767" v="436" actId="1076"/>
          <ac:spMkLst>
            <pc:docMk/>
            <pc:sldMk cId="4239761563" sldId="534"/>
            <ac:spMk id="5" creationId="{12604414-52CE-0374-384A-B39908B3EB90}"/>
          </ac:spMkLst>
        </pc:spChg>
        <pc:spChg chg="mod">
          <ac:chgData name="Opiskelija Seniorsurf" userId="6ec75f68-4ba7-41cd-b9d0-2c541ac0633c" providerId="ADAL" clId="{262C49A0-01CA-EE47-A826-AABE1E1DCE70}" dt="2025-03-07T12:18:35.647" v="433" actId="2711"/>
          <ac:spMkLst>
            <pc:docMk/>
            <pc:sldMk cId="4239761563" sldId="534"/>
            <ac:spMk id="9" creationId="{CCFF2F03-5DF5-C752-0143-795E85E3FAA3}"/>
          </ac:spMkLst>
        </pc:spChg>
        <pc:picChg chg="mod">
          <ac:chgData name="Opiskelija Seniorsurf" userId="6ec75f68-4ba7-41cd-b9d0-2c541ac0633c" providerId="ADAL" clId="{262C49A0-01CA-EE47-A826-AABE1E1DCE70}" dt="2025-03-07T12:18:51.150" v="437" actId="14100"/>
          <ac:picMkLst>
            <pc:docMk/>
            <pc:sldMk cId="4239761563" sldId="534"/>
            <ac:picMk id="4" creationId="{2D181AA6-669E-8F2F-3715-073D408CDBA9}"/>
          </ac:picMkLst>
        </pc:picChg>
      </pc:sldChg>
      <pc:sldChg chg="modSp mod">
        <pc:chgData name="Opiskelija Seniorsurf" userId="6ec75f68-4ba7-41cd-b9d0-2c541ac0633c" providerId="ADAL" clId="{262C49A0-01CA-EE47-A826-AABE1E1DCE70}" dt="2025-03-07T11:58:28.215" v="214" actId="14100"/>
        <pc:sldMkLst>
          <pc:docMk/>
          <pc:sldMk cId="1052176654" sldId="535"/>
        </pc:sldMkLst>
        <pc:spChg chg="mod">
          <ac:chgData name="Opiskelija Seniorsurf" userId="6ec75f68-4ba7-41cd-b9d0-2c541ac0633c" providerId="ADAL" clId="{262C49A0-01CA-EE47-A826-AABE1E1DCE70}" dt="2025-03-07T11:55:41.658" v="174" actId="14100"/>
          <ac:spMkLst>
            <pc:docMk/>
            <pc:sldMk cId="1052176654" sldId="535"/>
            <ac:spMk id="2" creationId="{5A908F3B-B20D-47F4-36F2-368ECA38A883}"/>
          </ac:spMkLst>
        </pc:spChg>
        <pc:spChg chg="mod">
          <ac:chgData name="Opiskelija Seniorsurf" userId="6ec75f68-4ba7-41cd-b9d0-2c541ac0633c" providerId="ADAL" clId="{262C49A0-01CA-EE47-A826-AABE1E1DCE70}" dt="2025-03-07T11:58:28.215" v="214" actId="14100"/>
          <ac:spMkLst>
            <pc:docMk/>
            <pc:sldMk cId="1052176654" sldId="535"/>
            <ac:spMk id="3" creationId="{9BF4ED11-5387-CA9D-E53E-D3D6CE400CEB}"/>
          </ac:spMkLst>
        </pc:spChg>
        <pc:spChg chg="mod">
          <ac:chgData name="Opiskelija Seniorsurf" userId="6ec75f68-4ba7-41cd-b9d0-2c541ac0633c" providerId="ADAL" clId="{262C49A0-01CA-EE47-A826-AABE1E1DCE70}" dt="2025-03-07T11:58:13.466" v="211" actId="1076"/>
          <ac:spMkLst>
            <pc:docMk/>
            <pc:sldMk cId="1052176654" sldId="535"/>
            <ac:spMk id="5" creationId="{AB346E24-17B1-D91D-4DF4-D90295973B8F}"/>
          </ac:spMkLst>
        </pc:spChg>
        <pc:spChg chg="mod">
          <ac:chgData name="Opiskelija Seniorsurf" userId="6ec75f68-4ba7-41cd-b9d0-2c541ac0633c" providerId="ADAL" clId="{262C49A0-01CA-EE47-A826-AABE1E1DCE70}" dt="2025-03-07T11:58:20.922" v="212" actId="1076"/>
          <ac:spMkLst>
            <pc:docMk/>
            <pc:sldMk cId="1052176654" sldId="535"/>
            <ac:spMk id="7" creationId="{7D1630D4-C093-58E3-1E9B-441A6E43E4F3}"/>
          </ac:spMkLst>
        </pc:spChg>
        <pc:picChg chg="mod">
          <ac:chgData name="Opiskelija Seniorsurf" userId="6ec75f68-4ba7-41cd-b9d0-2c541ac0633c" providerId="ADAL" clId="{262C49A0-01CA-EE47-A826-AABE1E1DCE70}" dt="2025-03-07T11:56:23.373" v="183" actId="1076"/>
          <ac:picMkLst>
            <pc:docMk/>
            <pc:sldMk cId="1052176654" sldId="535"/>
            <ac:picMk id="8" creationId="{0951EEAA-1076-83B3-2943-8ED9F939EA1A}"/>
          </ac:picMkLst>
        </pc:picChg>
      </pc:sldChg>
      <pc:sldChg chg="modSp mod">
        <pc:chgData name="Opiskelija Seniorsurf" userId="6ec75f68-4ba7-41cd-b9d0-2c541ac0633c" providerId="ADAL" clId="{262C49A0-01CA-EE47-A826-AABE1E1DCE70}" dt="2025-03-07T12:16:32.917" v="408" actId="1076"/>
        <pc:sldMkLst>
          <pc:docMk/>
          <pc:sldMk cId="227862290" sldId="536"/>
        </pc:sldMkLst>
        <pc:spChg chg="mod">
          <ac:chgData name="Opiskelija Seniorsurf" userId="6ec75f68-4ba7-41cd-b9d0-2c541ac0633c" providerId="ADAL" clId="{262C49A0-01CA-EE47-A826-AABE1E1DCE70}" dt="2025-03-07T12:16:08.541" v="398" actId="1076"/>
          <ac:spMkLst>
            <pc:docMk/>
            <pc:sldMk cId="227862290" sldId="536"/>
            <ac:spMk id="3" creationId="{2AB7D5E5-5B57-D6A2-6BA8-E4AB2EB595BB}"/>
          </ac:spMkLst>
        </pc:spChg>
        <pc:spChg chg="mod">
          <ac:chgData name="Opiskelija Seniorsurf" userId="6ec75f68-4ba7-41cd-b9d0-2c541ac0633c" providerId="ADAL" clId="{262C49A0-01CA-EE47-A826-AABE1E1DCE70}" dt="2025-03-07T12:16:32.917" v="408" actId="1076"/>
          <ac:spMkLst>
            <pc:docMk/>
            <pc:sldMk cId="227862290" sldId="536"/>
            <ac:spMk id="6" creationId="{6D580B9C-1057-EC04-F3C9-3642B6841333}"/>
          </ac:spMkLst>
        </pc:spChg>
        <pc:spChg chg="mod">
          <ac:chgData name="Opiskelija Seniorsurf" userId="6ec75f68-4ba7-41cd-b9d0-2c541ac0633c" providerId="ADAL" clId="{262C49A0-01CA-EE47-A826-AABE1E1DCE70}" dt="2025-03-07T12:16:20.843" v="402" actId="1076"/>
          <ac:spMkLst>
            <pc:docMk/>
            <pc:sldMk cId="227862290" sldId="536"/>
            <ac:spMk id="10" creationId="{14BDE266-A72F-D7AC-DD5A-6CBFBF50BC68}"/>
          </ac:spMkLst>
        </pc:spChg>
        <pc:picChg chg="mod">
          <ac:chgData name="Opiskelija Seniorsurf" userId="6ec75f68-4ba7-41cd-b9d0-2c541ac0633c" providerId="ADAL" clId="{262C49A0-01CA-EE47-A826-AABE1E1DCE70}" dt="2025-03-07T12:16:17.091" v="401" actId="1076"/>
          <ac:picMkLst>
            <pc:docMk/>
            <pc:sldMk cId="227862290" sldId="536"/>
            <ac:picMk id="2" creationId="{44707891-59C0-6183-1CA9-315A122E638A}"/>
          </ac:picMkLst>
        </pc:picChg>
      </pc:sldChg>
      <pc:sldChg chg="modSp mod">
        <pc:chgData name="Opiskelija Seniorsurf" userId="6ec75f68-4ba7-41cd-b9d0-2c541ac0633c" providerId="ADAL" clId="{262C49A0-01CA-EE47-A826-AABE1E1DCE70}" dt="2025-03-07T12:27:57.469" v="546" actId="1076"/>
        <pc:sldMkLst>
          <pc:docMk/>
          <pc:sldMk cId="2083696326" sldId="540"/>
        </pc:sldMkLst>
        <pc:spChg chg="mod">
          <ac:chgData name="Opiskelija Seniorsurf" userId="6ec75f68-4ba7-41cd-b9d0-2c541ac0633c" providerId="ADAL" clId="{262C49A0-01CA-EE47-A826-AABE1E1DCE70}" dt="2025-03-07T12:20:36.304" v="462" actId="20577"/>
          <ac:spMkLst>
            <pc:docMk/>
            <pc:sldMk cId="2083696326" sldId="540"/>
            <ac:spMk id="2" creationId="{9E2C7873-427B-95AF-B76C-55E01F881989}"/>
          </ac:spMkLst>
        </pc:spChg>
        <pc:spChg chg="mod">
          <ac:chgData name="Opiskelija Seniorsurf" userId="6ec75f68-4ba7-41cd-b9d0-2c541ac0633c" providerId="ADAL" clId="{262C49A0-01CA-EE47-A826-AABE1E1DCE70}" dt="2025-03-07T12:27:50.485" v="545" actId="1076"/>
          <ac:spMkLst>
            <pc:docMk/>
            <pc:sldMk cId="2083696326" sldId="540"/>
            <ac:spMk id="5" creationId="{11B7B6D1-2D6C-664C-C346-3F860781F616}"/>
          </ac:spMkLst>
        </pc:spChg>
        <pc:spChg chg="mod">
          <ac:chgData name="Opiskelija Seniorsurf" userId="6ec75f68-4ba7-41cd-b9d0-2c541ac0633c" providerId="ADAL" clId="{262C49A0-01CA-EE47-A826-AABE1E1DCE70}" dt="2025-03-07T12:27:42.216" v="544" actId="255"/>
          <ac:spMkLst>
            <pc:docMk/>
            <pc:sldMk cId="2083696326" sldId="540"/>
            <ac:spMk id="8" creationId="{6AF9360B-1542-3FF2-FB02-DBF12F6310CD}"/>
          </ac:spMkLst>
        </pc:spChg>
        <pc:picChg chg="mod">
          <ac:chgData name="Opiskelija Seniorsurf" userId="6ec75f68-4ba7-41cd-b9d0-2c541ac0633c" providerId="ADAL" clId="{262C49A0-01CA-EE47-A826-AABE1E1DCE70}" dt="2025-03-07T12:27:57.469" v="546" actId="1076"/>
          <ac:picMkLst>
            <pc:docMk/>
            <pc:sldMk cId="2083696326" sldId="540"/>
            <ac:picMk id="6" creationId="{0B0F292B-4669-2405-EE5D-BE7C35B2C3D7}"/>
          </ac:picMkLst>
        </pc:picChg>
        <pc:picChg chg="mod">
          <ac:chgData name="Opiskelija Seniorsurf" userId="6ec75f68-4ba7-41cd-b9d0-2c541ac0633c" providerId="ADAL" clId="{262C49A0-01CA-EE47-A826-AABE1E1DCE70}" dt="2025-03-07T12:27:57.469" v="546" actId="1076"/>
          <ac:picMkLst>
            <pc:docMk/>
            <pc:sldMk cId="2083696326" sldId="540"/>
            <ac:picMk id="7" creationId="{96021C50-9745-63F0-0D0E-9FD9888431CA}"/>
          </ac:picMkLst>
        </pc:picChg>
      </pc:sldChg>
      <pc:sldChg chg="addSp delSp modSp mod">
        <pc:chgData name="Opiskelija Seniorsurf" userId="6ec75f68-4ba7-41cd-b9d0-2c541ac0633c" providerId="ADAL" clId="{262C49A0-01CA-EE47-A826-AABE1E1DCE70}" dt="2025-03-07T12:13:11.371" v="379" actId="1076"/>
        <pc:sldMkLst>
          <pc:docMk/>
          <pc:sldMk cId="1215005277" sldId="542"/>
        </pc:sldMkLst>
        <pc:spChg chg="mod">
          <ac:chgData name="Opiskelija Seniorsurf" userId="6ec75f68-4ba7-41cd-b9d0-2c541ac0633c" providerId="ADAL" clId="{262C49A0-01CA-EE47-A826-AABE1E1DCE70}" dt="2025-03-07T12:13:04.502" v="378" actId="1076"/>
          <ac:spMkLst>
            <pc:docMk/>
            <pc:sldMk cId="1215005277" sldId="542"/>
            <ac:spMk id="2" creationId="{3F761527-B812-9745-FC26-8F42318FAE95}"/>
          </ac:spMkLst>
        </pc:spChg>
        <pc:spChg chg="del mod">
          <ac:chgData name="Opiskelija Seniorsurf" userId="6ec75f68-4ba7-41cd-b9d0-2c541ac0633c" providerId="ADAL" clId="{262C49A0-01CA-EE47-A826-AABE1E1DCE70}" dt="2025-03-07T12:08:16.154" v="322" actId="478"/>
          <ac:spMkLst>
            <pc:docMk/>
            <pc:sldMk cId="1215005277" sldId="542"/>
            <ac:spMk id="6" creationId="{D311DC47-6C86-B2BC-AE69-30448D36987B}"/>
          </ac:spMkLst>
        </pc:spChg>
        <pc:spChg chg="mod">
          <ac:chgData name="Opiskelija Seniorsurf" userId="6ec75f68-4ba7-41cd-b9d0-2c541ac0633c" providerId="ADAL" clId="{262C49A0-01CA-EE47-A826-AABE1E1DCE70}" dt="2025-03-07T12:13:11.371" v="379" actId="1076"/>
          <ac:spMkLst>
            <pc:docMk/>
            <pc:sldMk cId="1215005277" sldId="542"/>
            <ac:spMk id="14" creationId="{E4F2803E-B595-5228-2512-34CFB0E08F48}"/>
          </ac:spMkLst>
        </pc:spChg>
        <pc:picChg chg="add mod">
          <ac:chgData name="Opiskelija Seniorsurf" userId="6ec75f68-4ba7-41cd-b9d0-2c541ac0633c" providerId="ADAL" clId="{262C49A0-01CA-EE47-A826-AABE1E1DCE70}" dt="2025-03-07T12:11:50.361" v="367" actId="1076"/>
          <ac:picMkLst>
            <pc:docMk/>
            <pc:sldMk cId="1215005277" sldId="542"/>
            <ac:picMk id="5" creationId="{70C49E7B-B19E-0E1F-BA76-92580CCBDB6C}"/>
          </ac:picMkLst>
        </pc:picChg>
        <pc:picChg chg="del mod">
          <ac:chgData name="Opiskelija Seniorsurf" userId="6ec75f68-4ba7-41cd-b9d0-2c541ac0633c" providerId="ADAL" clId="{262C49A0-01CA-EE47-A826-AABE1E1DCE70}" dt="2025-03-07T12:11:33.207" v="359" actId="478"/>
          <ac:picMkLst>
            <pc:docMk/>
            <pc:sldMk cId="1215005277" sldId="542"/>
            <ac:picMk id="13" creationId="{15BE3BE7-FE6B-3E54-B653-D6E93A5AAC13}"/>
          </ac:picMkLst>
        </pc:picChg>
      </pc:sldChg>
      <pc:sldChg chg="modSp mod">
        <pc:chgData name="Opiskelija Seniorsurf" userId="6ec75f68-4ba7-41cd-b9d0-2c541ac0633c" providerId="ADAL" clId="{262C49A0-01CA-EE47-A826-AABE1E1DCE70}" dt="2025-03-07T12:27:22.603" v="543" actId="255"/>
        <pc:sldMkLst>
          <pc:docMk/>
          <pc:sldMk cId="2958404445" sldId="544"/>
        </pc:sldMkLst>
        <pc:spChg chg="mod">
          <ac:chgData name="Opiskelija Seniorsurf" userId="6ec75f68-4ba7-41cd-b9d0-2c541ac0633c" providerId="ADAL" clId="{262C49A0-01CA-EE47-A826-AABE1E1DCE70}" dt="2025-03-07T12:27:22.603" v="543" actId="255"/>
          <ac:spMkLst>
            <pc:docMk/>
            <pc:sldMk cId="2958404445" sldId="544"/>
            <ac:spMk id="2" creationId="{97C81C5C-1E3F-3F89-76E7-FA98DC66005C}"/>
          </ac:spMkLst>
        </pc:spChg>
        <pc:spChg chg="mod">
          <ac:chgData name="Opiskelija Seniorsurf" userId="6ec75f68-4ba7-41cd-b9d0-2c541ac0633c" providerId="ADAL" clId="{262C49A0-01CA-EE47-A826-AABE1E1DCE70}" dt="2025-03-07T12:18:07.090" v="430" actId="1076"/>
          <ac:spMkLst>
            <pc:docMk/>
            <pc:sldMk cId="2958404445" sldId="544"/>
            <ac:spMk id="3" creationId="{AE58F9D2-FE1B-12E6-34CA-547C8BAED73E}"/>
          </ac:spMkLst>
        </pc:spChg>
        <pc:spChg chg="mod">
          <ac:chgData name="Opiskelija Seniorsurf" userId="6ec75f68-4ba7-41cd-b9d0-2c541ac0633c" providerId="ADAL" clId="{262C49A0-01CA-EE47-A826-AABE1E1DCE70}" dt="2025-03-07T12:17:55.811" v="428" actId="20577"/>
          <ac:spMkLst>
            <pc:docMk/>
            <pc:sldMk cId="2958404445" sldId="544"/>
            <ac:spMk id="5" creationId="{490EF4CF-3EB1-7B37-3896-DC519D4AA552}"/>
          </ac:spMkLst>
        </pc:spChg>
        <pc:picChg chg="mod">
          <ac:chgData name="Opiskelija Seniorsurf" userId="6ec75f68-4ba7-41cd-b9d0-2c541ac0633c" providerId="ADAL" clId="{262C49A0-01CA-EE47-A826-AABE1E1DCE70}" dt="2025-03-07T12:18:10.089" v="431" actId="1076"/>
          <ac:picMkLst>
            <pc:docMk/>
            <pc:sldMk cId="2958404445" sldId="544"/>
            <ac:picMk id="6" creationId="{008E03F6-9F4E-4DD3-7A80-FDEEC9EC0A40}"/>
          </ac:picMkLst>
        </pc:picChg>
      </pc:sldChg>
      <pc:sldChg chg="modSp mod">
        <pc:chgData name="Opiskelija Seniorsurf" userId="6ec75f68-4ba7-41cd-b9d0-2c541ac0633c" providerId="ADAL" clId="{262C49A0-01CA-EE47-A826-AABE1E1DCE70}" dt="2025-03-07T12:13:25.221" v="380" actId="2711"/>
        <pc:sldMkLst>
          <pc:docMk/>
          <pc:sldMk cId="2933421684" sldId="546"/>
        </pc:sldMkLst>
        <pc:spChg chg="mod">
          <ac:chgData name="Opiskelija Seniorsurf" userId="6ec75f68-4ba7-41cd-b9d0-2c541ac0633c" providerId="ADAL" clId="{262C49A0-01CA-EE47-A826-AABE1E1DCE70}" dt="2025-03-07T12:13:25.221" v="380" actId="2711"/>
          <ac:spMkLst>
            <pc:docMk/>
            <pc:sldMk cId="2933421684" sldId="546"/>
            <ac:spMk id="2" creationId="{C70D8A82-44E4-B68C-73C2-DA6CA2CE0209}"/>
          </ac:spMkLst>
        </pc:spChg>
        <pc:spChg chg="mod">
          <ac:chgData name="Opiskelija Seniorsurf" userId="6ec75f68-4ba7-41cd-b9d0-2c541ac0633c" providerId="ADAL" clId="{262C49A0-01CA-EE47-A826-AABE1E1DCE70}" dt="2025-03-07T12:13:25.221" v="380" actId="2711"/>
          <ac:spMkLst>
            <pc:docMk/>
            <pc:sldMk cId="2933421684" sldId="546"/>
            <ac:spMk id="3" creationId="{A2C98F53-615B-1CA2-8695-B457BE054180}"/>
          </ac:spMkLst>
        </pc:spChg>
      </pc:sldChg>
      <pc:sldChg chg="modSp mod">
        <pc:chgData name="Opiskelija Seniorsurf" userId="6ec75f68-4ba7-41cd-b9d0-2c541ac0633c" providerId="ADAL" clId="{262C49A0-01CA-EE47-A826-AABE1E1DCE70}" dt="2025-03-07T12:14:11.192" v="383" actId="255"/>
        <pc:sldMkLst>
          <pc:docMk/>
          <pc:sldMk cId="1545503596" sldId="547"/>
        </pc:sldMkLst>
        <pc:spChg chg="mod">
          <ac:chgData name="Opiskelija Seniorsurf" userId="6ec75f68-4ba7-41cd-b9d0-2c541ac0633c" providerId="ADAL" clId="{262C49A0-01CA-EE47-A826-AABE1E1DCE70}" dt="2025-03-07T12:14:11.192" v="383" actId="255"/>
          <ac:spMkLst>
            <pc:docMk/>
            <pc:sldMk cId="1545503596" sldId="547"/>
            <ac:spMk id="22" creationId="{037CB15A-61A5-F9B2-FA1A-F72233DE8CB4}"/>
          </ac:spMkLst>
        </pc:spChg>
        <pc:spChg chg="mod">
          <ac:chgData name="Opiskelija Seniorsurf" userId="6ec75f68-4ba7-41cd-b9d0-2c541ac0633c" providerId="ADAL" clId="{262C49A0-01CA-EE47-A826-AABE1E1DCE70}" dt="2025-03-07T12:13:48.658" v="381" actId="2711"/>
          <ac:spMkLst>
            <pc:docMk/>
            <pc:sldMk cId="1545503596" sldId="547"/>
            <ac:spMk id="23" creationId="{785F0593-C608-6F06-6145-9A1F6131F3DA}"/>
          </ac:spMkLst>
        </pc:spChg>
        <pc:spChg chg="mod">
          <ac:chgData name="Opiskelija Seniorsurf" userId="6ec75f68-4ba7-41cd-b9d0-2c541ac0633c" providerId="ADAL" clId="{262C49A0-01CA-EE47-A826-AABE1E1DCE70}" dt="2025-03-07T12:13:48.658" v="381" actId="2711"/>
          <ac:spMkLst>
            <pc:docMk/>
            <pc:sldMk cId="1545503596" sldId="547"/>
            <ac:spMk id="24" creationId="{54D9E620-E162-F85A-E981-DF4B4F454D52}"/>
          </ac:spMkLst>
        </pc:spChg>
        <pc:spChg chg="mod">
          <ac:chgData name="Opiskelija Seniorsurf" userId="6ec75f68-4ba7-41cd-b9d0-2c541ac0633c" providerId="ADAL" clId="{262C49A0-01CA-EE47-A826-AABE1E1DCE70}" dt="2025-03-07T12:13:48.658" v="381" actId="2711"/>
          <ac:spMkLst>
            <pc:docMk/>
            <pc:sldMk cId="1545503596" sldId="547"/>
            <ac:spMk id="25" creationId="{542F97B9-8E0B-1D7A-196F-90C54A300A59}"/>
          </ac:spMkLst>
        </pc:spChg>
        <pc:spChg chg="mod">
          <ac:chgData name="Opiskelija Seniorsurf" userId="6ec75f68-4ba7-41cd-b9d0-2c541ac0633c" providerId="ADAL" clId="{262C49A0-01CA-EE47-A826-AABE1E1DCE70}" dt="2025-03-07T12:13:48.658" v="381" actId="2711"/>
          <ac:spMkLst>
            <pc:docMk/>
            <pc:sldMk cId="1545503596" sldId="547"/>
            <ac:spMk id="26" creationId="{AAA091FD-1992-CDD3-2717-A2984B0840F6}"/>
          </ac:spMkLst>
        </pc:spChg>
        <pc:spChg chg="mod">
          <ac:chgData name="Opiskelija Seniorsurf" userId="6ec75f68-4ba7-41cd-b9d0-2c541ac0633c" providerId="ADAL" clId="{262C49A0-01CA-EE47-A826-AABE1E1DCE70}" dt="2025-03-07T12:13:48.658" v="381" actId="2711"/>
          <ac:spMkLst>
            <pc:docMk/>
            <pc:sldMk cId="1545503596" sldId="547"/>
            <ac:spMk id="27" creationId="{B8DC1B12-6084-5548-A1D5-527DF2044930}"/>
          </ac:spMkLst>
        </pc:spChg>
      </pc:sldChg>
      <pc:sldChg chg="modSp mod">
        <pc:chgData name="Opiskelija Seniorsurf" userId="6ec75f68-4ba7-41cd-b9d0-2c541ac0633c" providerId="ADAL" clId="{262C49A0-01CA-EE47-A826-AABE1E1DCE70}" dt="2025-03-07T12:15:00.455" v="388" actId="1076"/>
        <pc:sldMkLst>
          <pc:docMk/>
          <pc:sldMk cId="964247867" sldId="548"/>
        </pc:sldMkLst>
        <pc:spChg chg="mod">
          <ac:chgData name="Opiskelija Seniorsurf" userId="6ec75f68-4ba7-41cd-b9d0-2c541ac0633c" providerId="ADAL" clId="{262C49A0-01CA-EE47-A826-AABE1E1DCE70}" dt="2025-03-07T12:14:58.603" v="387" actId="1076"/>
          <ac:spMkLst>
            <pc:docMk/>
            <pc:sldMk cId="964247867" sldId="548"/>
            <ac:spMk id="9" creationId="{059584AD-76C7-CFDE-3958-0794D7E936E2}"/>
          </ac:spMkLst>
        </pc:spChg>
        <pc:spChg chg="mod">
          <ac:chgData name="Opiskelija Seniorsurf" userId="6ec75f68-4ba7-41cd-b9d0-2c541ac0633c" providerId="ADAL" clId="{262C49A0-01CA-EE47-A826-AABE1E1DCE70}" dt="2025-03-07T12:14:38.241" v="386" actId="2711"/>
          <ac:spMkLst>
            <pc:docMk/>
            <pc:sldMk cId="964247867" sldId="548"/>
            <ac:spMk id="10" creationId="{F4666B86-BBF5-235A-65C7-468EEF371A4F}"/>
          </ac:spMkLst>
        </pc:spChg>
        <pc:spChg chg="mod">
          <ac:chgData name="Opiskelija Seniorsurf" userId="6ec75f68-4ba7-41cd-b9d0-2c541ac0633c" providerId="ADAL" clId="{262C49A0-01CA-EE47-A826-AABE1E1DCE70}" dt="2025-03-07T12:14:38.241" v="386" actId="2711"/>
          <ac:spMkLst>
            <pc:docMk/>
            <pc:sldMk cId="964247867" sldId="548"/>
            <ac:spMk id="11" creationId="{F56BC5EC-A715-8D79-040A-46E5E80F2506}"/>
          </ac:spMkLst>
        </pc:spChg>
        <pc:spChg chg="mod">
          <ac:chgData name="Opiskelija Seniorsurf" userId="6ec75f68-4ba7-41cd-b9d0-2c541ac0633c" providerId="ADAL" clId="{262C49A0-01CA-EE47-A826-AABE1E1DCE70}" dt="2025-03-07T12:14:38.241" v="386" actId="2711"/>
          <ac:spMkLst>
            <pc:docMk/>
            <pc:sldMk cId="964247867" sldId="548"/>
            <ac:spMk id="12" creationId="{F76DFE0D-0E33-6408-09A1-038070AA8270}"/>
          </ac:spMkLst>
        </pc:spChg>
        <pc:spChg chg="mod">
          <ac:chgData name="Opiskelija Seniorsurf" userId="6ec75f68-4ba7-41cd-b9d0-2c541ac0633c" providerId="ADAL" clId="{262C49A0-01CA-EE47-A826-AABE1E1DCE70}" dt="2025-03-07T12:14:38.241" v="386" actId="2711"/>
          <ac:spMkLst>
            <pc:docMk/>
            <pc:sldMk cId="964247867" sldId="548"/>
            <ac:spMk id="13" creationId="{85AC0A41-0D09-8348-4994-829AFBC9372A}"/>
          </ac:spMkLst>
        </pc:spChg>
        <pc:spChg chg="mod">
          <ac:chgData name="Opiskelija Seniorsurf" userId="6ec75f68-4ba7-41cd-b9d0-2c541ac0633c" providerId="ADAL" clId="{262C49A0-01CA-EE47-A826-AABE1E1DCE70}" dt="2025-03-07T12:14:38.241" v="386" actId="2711"/>
          <ac:spMkLst>
            <pc:docMk/>
            <pc:sldMk cId="964247867" sldId="548"/>
            <ac:spMk id="14" creationId="{0ECD6E7A-B76D-8768-EA1D-22DD52009EDE}"/>
          </ac:spMkLst>
        </pc:spChg>
        <pc:spChg chg="mod">
          <ac:chgData name="Opiskelija Seniorsurf" userId="6ec75f68-4ba7-41cd-b9d0-2c541ac0633c" providerId="ADAL" clId="{262C49A0-01CA-EE47-A826-AABE1E1DCE70}" dt="2025-03-07T12:14:38.241" v="386" actId="2711"/>
          <ac:spMkLst>
            <pc:docMk/>
            <pc:sldMk cId="964247867" sldId="548"/>
            <ac:spMk id="15" creationId="{2CF17FFD-FB4A-6DD7-EA75-B701C5D07D8E}"/>
          </ac:spMkLst>
        </pc:spChg>
        <pc:spChg chg="mod">
          <ac:chgData name="Opiskelija Seniorsurf" userId="6ec75f68-4ba7-41cd-b9d0-2c541ac0633c" providerId="ADAL" clId="{262C49A0-01CA-EE47-A826-AABE1E1DCE70}" dt="2025-03-07T12:15:00.455" v="388" actId="1076"/>
          <ac:spMkLst>
            <pc:docMk/>
            <pc:sldMk cId="964247867" sldId="548"/>
            <ac:spMk id="16" creationId="{CB7F8F68-C883-9FF3-4AE4-8927E3975FBE}"/>
          </ac:spMkLst>
        </pc:spChg>
      </pc:sldChg>
      <pc:sldChg chg="modSp mod">
        <pc:chgData name="Opiskelija Seniorsurf" userId="6ec75f68-4ba7-41cd-b9d0-2c541ac0633c" providerId="ADAL" clId="{262C49A0-01CA-EE47-A826-AABE1E1DCE70}" dt="2025-03-07T11:27:23.356" v="99" actId="1076"/>
        <pc:sldMkLst>
          <pc:docMk/>
          <pc:sldMk cId="701785070" sldId="551"/>
        </pc:sldMkLst>
        <pc:spChg chg="mod">
          <ac:chgData name="Opiskelija Seniorsurf" userId="6ec75f68-4ba7-41cd-b9d0-2c541ac0633c" providerId="ADAL" clId="{262C49A0-01CA-EE47-A826-AABE1E1DCE70}" dt="2025-03-07T11:27:23.356" v="99" actId="1076"/>
          <ac:spMkLst>
            <pc:docMk/>
            <pc:sldMk cId="701785070" sldId="551"/>
            <ac:spMk id="3" creationId="{2BA408D9-741E-685B-457E-38D386CE13B8}"/>
          </ac:spMkLst>
        </pc:spChg>
        <pc:spChg chg="mod">
          <ac:chgData name="Opiskelija Seniorsurf" userId="6ec75f68-4ba7-41cd-b9d0-2c541ac0633c" providerId="ADAL" clId="{262C49A0-01CA-EE47-A826-AABE1E1DCE70}" dt="2025-03-07T11:27:07.110" v="95" actId="14100"/>
          <ac:spMkLst>
            <pc:docMk/>
            <pc:sldMk cId="701785070" sldId="551"/>
            <ac:spMk id="5" creationId="{A5F75C1D-9473-366D-A122-BDCA615C4BDB}"/>
          </ac:spMkLst>
        </pc:spChg>
      </pc:sldChg>
      <pc:sldChg chg="modSp mod">
        <pc:chgData name="Opiskelija Seniorsurf" userId="6ec75f68-4ba7-41cd-b9d0-2c541ac0633c" providerId="ADAL" clId="{262C49A0-01CA-EE47-A826-AABE1E1DCE70}" dt="2025-03-07T12:26:13.804" v="535" actId="20577"/>
        <pc:sldMkLst>
          <pc:docMk/>
          <pc:sldMk cId="4246241019" sldId="552"/>
        </pc:sldMkLst>
        <pc:spChg chg="mod">
          <ac:chgData name="Opiskelija Seniorsurf" userId="6ec75f68-4ba7-41cd-b9d0-2c541ac0633c" providerId="ADAL" clId="{262C49A0-01CA-EE47-A826-AABE1E1DCE70}" dt="2025-03-07T12:05:00.044" v="279" actId="1076"/>
          <ac:spMkLst>
            <pc:docMk/>
            <pc:sldMk cId="4246241019" sldId="552"/>
            <ac:spMk id="2" creationId="{77AEB43F-9D90-5EE2-A91B-9BF101632856}"/>
          </ac:spMkLst>
        </pc:spChg>
        <pc:spChg chg="mod">
          <ac:chgData name="Opiskelija Seniorsurf" userId="6ec75f68-4ba7-41cd-b9d0-2c541ac0633c" providerId="ADAL" clId="{262C49A0-01CA-EE47-A826-AABE1E1DCE70}" dt="2025-03-07T12:26:13.804" v="535" actId="20577"/>
          <ac:spMkLst>
            <pc:docMk/>
            <pc:sldMk cId="4246241019" sldId="552"/>
            <ac:spMk id="3" creationId="{D4E6F43B-B144-D403-2B3A-3AC9CD4D1841}"/>
          </ac:spMkLst>
        </pc:spChg>
        <pc:spChg chg="mod">
          <ac:chgData name="Opiskelija Seniorsurf" userId="6ec75f68-4ba7-41cd-b9d0-2c541ac0633c" providerId="ADAL" clId="{262C49A0-01CA-EE47-A826-AABE1E1DCE70}" dt="2025-03-07T12:12:22.155" v="373" actId="1076"/>
          <ac:spMkLst>
            <pc:docMk/>
            <pc:sldMk cId="4246241019" sldId="552"/>
            <ac:spMk id="5" creationId="{A9726749-2D8E-819C-BA14-50AF52CA4039}"/>
          </ac:spMkLst>
        </pc:spChg>
        <pc:picChg chg="mod">
          <ac:chgData name="Opiskelija Seniorsurf" userId="6ec75f68-4ba7-41cd-b9d0-2c541ac0633c" providerId="ADAL" clId="{262C49A0-01CA-EE47-A826-AABE1E1DCE70}" dt="2025-03-07T12:04:12.997" v="268" actId="1076"/>
          <ac:picMkLst>
            <pc:docMk/>
            <pc:sldMk cId="4246241019" sldId="552"/>
            <ac:picMk id="7" creationId="{C6446FEF-68A6-3F4F-40A4-24C7F9B35330}"/>
          </ac:picMkLst>
        </pc:picChg>
      </pc:sldChg>
      <pc:sldChg chg="modSp mod">
        <pc:chgData name="Opiskelija Seniorsurf" userId="6ec75f68-4ba7-41cd-b9d0-2c541ac0633c" providerId="ADAL" clId="{262C49A0-01CA-EE47-A826-AABE1E1DCE70}" dt="2025-03-07T12:03:02.011" v="251" actId="1076"/>
        <pc:sldMkLst>
          <pc:docMk/>
          <pc:sldMk cId="3700492313" sldId="553"/>
        </pc:sldMkLst>
        <pc:spChg chg="mod">
          <ac:chgData name="Opiskelija Seniorsurf" userId="6ec75f68-4ba7-41cd-b9d0-2c541ac0633c" providerId="ADAL" clId="{262C49A0-01CA-EE47-A826-AABE1E1DCE70}" dt="2025-03-07T12:03:02.011" v="251" actId="1076"/>
          <ac:spMkLst>
            <pc:docMk/>
            <pc:sldMk cId="3700492313" sldId="553"/>
            <ac:spMk id="2" creationId="{D22486A2-4C05-FBED-7D3B-4545C28E8D1F}"/>
          </ac:spMkLst>
        </pc:spChg>
        <pc:spChg chg="mod">
          <ac:chgData name="Opiskelija Seniorsurf" userId="6ec75f68-4ba7-41cd-b9d0-2c541ac0633c" providerId="ADAL" clId="{262C49A0-01CA-EE47-A826-AABE1E1DCE70}" dt="2025-03-07T12:02:33.281" v="245" actId="1076"/>
          <ac:spMkLst>
            <pc:docMk/>
            <pc:sldMk cId="3700492313" sldId="553"/>
            <ac:spMk id="5" creationId="{DC12DE03-7AF3-FE2F-CC75-EED8A272BDF8}"/>
          </ac:spMkLst>
        </pc:spChg>
        <pc:spChg chg="mod">
          <ac:chgData name="Opiskelija Seniorsurf" userId="6ec75f68-4ba7-41cd-b9d0-2c541ac0633c" providerId="ADAL" clId="{262C49A0-01CA-EE47-A826-AABE1E1DCE70}" dt="2025-03-07T12:02:58.138" v="250" actId="12"/>
          <ac:spMkLst>
            <pc:docMk/>
            <pc:sldMk cId="3700492313" sldId="553"/>
            <ac:spMk id="6" creationId="{AC8C5C17-1CB6-6BAF-436F-45BDBBDE997A}"/>
          </ac:spMkLst>
        </pc:spChg>
        <pc:picChg chg="mod modCrop">
          <ac:chgData name="Opiskelija Seniorsurf" userId="6ec75f68-4ba7-41cd-b9d0-2c541ac0633c" providerId="ADAL" clId="{262C49A0-01CA-EE47-A826-AABE1E1DCE70}" dt="2025-03-07T12:01:46" v="236" actId="18131"/>
          <ac:picMkLst>
            <pc:docMk/>
            <pc:sldMk cId="3700492313" sldId="553"/>
            <ac:picMk id="8" creationId="{326B3248-D4B2-CE4D-0ADC-22131EE7B775}"/>
          </ac:picMkLst>
        </pc:picChg>
      </pc:sldChg>
      <pc:sldChg chg="modSp mod">
        <pc:chgData name="Opiskelija Seniorsurf" userId="6ec75f68-4ba7-41cd-b9d0-2c541ac0633c" providerId="ADAL" clId="{262C49A0-01CA-EE47-A826-AABE1E1DCE70}" dt="2025-03-07T12:15:20.512" v="390" actId="14100"/>
        <pc:sldMkLst>
          <pc:docMk/>
          <pc:sldMk cId="2815174420" sldId="555"/>
        </pc:sldMkLst>
        <pc:spChg chg="mod">
          <ac:chgData name="Opiskelija Seniorsurf" userId="6ec75f68-4ba7-41cd-b9d0-2c541ac0633c" providerId="ADAL" clId="{262C49A0-01CA-EE47-A826-AABE1E1DCE70}" dt="2025-03-07T12:15:20.512" v="390" actId="14100"/>
          <ac:spMkLst>
            <pc:docMk/>
            <pc:sldMk cId="2815174420" sldId="555"/>
            <ac:spMk id="7" creationId="{25FA8394-E3FD-6C82-185A-2FCBCABDB37C}"/>
          </ac:spMkLst>
        </pc:spChg>
        <pc:spChg chg="mod">
          <ac:chgData name="Opiskelija Seniorsurf" userId="6ec75f68-4ba7-41cd-b9d0-2c541ac0633c" providerId="ADAL" clId="{262C49A0-01CA-EE47-A826-AABE1E1DCE70}" dt="2025-03-07T12:15:12.011" v="389" actId="2711"/>
          <ac:spMkLst>
            <pc:docMk/>
            <pc:sldMk cId="2815174420" sldId="555"/>
            <ac:spMk id="8" creationId="{C64DCCAE-AA22-C435-9527-743D0246176C}"/>
          </ac:spMkLst>
        </pc:spChg>
        <pc:spChg chg="mod">
          <ac:chgData name="Opiskelija Seniorsurf" userId="6ec75f68-4ba7-41cd-b9d0-2c541ac0633c" providerId="ADAL" clId="{262C49A0-01CA-EE47-A826-AABE1E1DCE70}" dt="2025-03-07T12:15:12.011" v="389" actId="2711"/>
          <ac:spMkLst>
            <pc:docMk/>
            <pc:sldMk cId="2815174420" sldId="555"/>
            <ac:spMk id="13" creationId="{38DB8312-559A-A439-BDC9-6496CE0C06E7}"/>
          </ac:spMkLst>
        </pc:spChg>
      </pc:sldChg>
      <pc:sldChg chg="new del">
        <pc:chgData name="Opiskelija Seniorsurf" userId="6ec75f68-4ba7-41cd-b9d0-2c541ac0633c" providerId="ADAL" clId="{262C49A0-01CA-EE47-A826-AABE1E1DCE70}" dt="2025-03-07T12:06:17.511" v="290" actId="2696"/>
        <pc:sldMkLst>
          <pc:docMk/>
          <pc:sldMk cId="2225001243" sldId="556"/>
        </pc:sldMkLst>
      </pc:sldChg>
      <pc:sldChg chg="addSp delSp modSp add mod ord">
        <pc:chgData name="Opiskelija Seniorsurf" userId="6ec75f68-4ba7-41cd-b9d0-2c541ac0633c" providerId="ADAL" clId="{262C49A0-01CA-EE47-A826-AABE1E1DCE70}" dt="2025-03-07T12:12:54.958" v="377" actId="20577"/>
        <pc:sldMkLst>
          <pc:docMk/>
          <pc:sldMk cId="3864851761" sldId="556"/>
        </pc:sldMkLst>
        <pc:spChg chg="mod">
          <ac:chgData name="Opiskelija Seniorsurf" userId="6ec75f68-4ba7-41cd-b9d0-2c541ac0633c" providerId="ADAL" clId="{262C49A0-01CA-EE47-A826-AABE1E1DCE70}" dt="2025-03-07T12:12:04.786" v="368" actId="1076"/>
          <ac:spMkLst>
            <pc:docMk/>
            <pc:sldMk cId="3864851761" sldId="556"/>
            <ac:spMk id="2" creationId="{7AAC8F75-B106-CBDA-AD02-6645C86F6867}"/>
          </ac:spMkLst>
        </pc:spChg>
        <pc:spChg chg="add mod">
          <ac:chgData name="Opiskelija Seniorsurf" userId="6ec75f68-4ba7-41cd-b9d0-2c541ac0633c" providerId="ADAL" clId="{262C49A0-01CA-EE47-A826-AABE1E1DCE70}" dt="2025-03-07T12:12:54.958" v="377" actId="20577"/>
          <ac:spMkLst>
            <pc:docMk/>
            <pc:sldMk cId="3864851761" sldId="556"/>
            <ac:spMk id="3" creationId="{F63C092F-DCE4-9CA4-4DBC-5B15FA7998A8}"/>
          </ac:spMkLst>
        </pc:spChg>
        <pc:spChg chg="mod">
          <ac:chgData name="Opiskelija Seniorsurf" userId="6ec75f68-4ba7-41cd-b9d0-2c541ac0633c" providerId="ADAL" clId="{262C49A0-01CA-EE47-A826-AABE1E1DCE70}" dt="2025-03-07T12:07:53.645" v="316" actId="1076"/>
          <ac:spMkLst>
            <pc:docMk/>
            <pc:sldMk cId="3864851761" sldId="556"/>
            <ac:spMk id="6" creationId="{12EAAFAA-861D-D430-EF14-2FD68DA52239}"/>
          </ac:spMkLst>
        </pc:spChg>
        <pc:spChg chg="del">
          <ac:chgData name="Opiskelija Seniorsurf" userId="6ec75f68-4ba7-41cd-b9d0-2c541ac0633c" providerId="ADAL" clId="{262C49A0-01CA-EE47-A826-AABE1E1DCE70}" dt="2025-03-07T12:06:35.662" v="292" actId="478"/>
          <ac:spMkLst>
            <pc:docMk/>
            <pc:sldMk cId="3864851761" sldId="556"/>
            <ac:spMk id="14" creationId="{36F1D9FE-FDC9-2FDA-B11D-EE08893E63C7}"/>
          </ac:spMkLst>
        </pc:spChg>
        <pc:picChg chg="mod">
          <ac:chgData name="Opiskelija Seniorsurf" userId="6ec75f68-4ba7-41cd-b9d0-2c541ac0633c" providerId="ADAL" clId="{262C49A0-01CA-EE47-A826-AABE1E1DCE70}" dt="2025-03-07T12:08:01.583" v="320" actId="1076"/>
          <ac:picMkLst>
            <pc:docMk/>
            <pc:sldMk cId="3864851761" sldId="556"/>
            <ac:picMk id="13" creationId="{466DB847-B560-DEF8-9BB3-3246098A556F}"/>
          </ac:picMkLst>
        </pc:picChg>
      </pc:sldChg>
      <pc:sldChg chg="addSp modSp add mod">
        <pc:chgData name="Opiskelija Seniorsurf" userId="6ec75f68-4ba7-41cd-b9d0-2c541ac0633c" providerId="ADAL" clId="{262C49A0-01CA-EE47-A826-AABE1E1DCE70}" dt="2025-03-07T12:23:44.431" v="493" actId="1076"/>
        <pc:sldMkLst>
          <pc:docMk/>
          <pc:sldMk cId="3287923367" sldId="557"/>
        </pc:sldMkLst>
        <pc:spChg chg="mod">
          <ac:chgData name="Opiskelija Seniorsurf" userId="6ec75f68-4ba7-41cd-b9d0-2c541ac0633c" providerId="ADAL" clId="{262C49A0-01CA-EE47-A826-AABE1E1DCE70}" dt="2025-03-07T12:23:40.113" v="491" actId="14100"/>
          <ac:spMkLst>
            <pc:docMk/>
            <pc:sldMk cId="3287923367" sldId="557"/>
            <ac:spMk id="13" creationId="{EB4BC671-AC12-C84C-C0EE-1968B21D7C5B}"/>
          </ac:spMkLst>
        </pc:spChg>
        <pc:picChg chg="add mod">
          <ac:chgData name="Opiskelija Seniorsurf" userId="6ec75f68-4ba7-41cd-b9d0-2c541ac0633c" providerId="ADAL" clId="{262C49A0-01CA-EE47-A826-AABE1E1DCE70}" dt="2025-03-07T12:23:44.431" v="493" actId="1076"/>
          <ac:picMkLst>
            <pc:docMk/>
            <pc:sldMk cId="3287923367" sldId="557"/>
            <ac:picMk id="2" creationId="{30E845A5-3F60-C561-CFE4-0309FE615E51}"/>
          </ac:picMkLst>
        </pc:picChg>
      </pc:sldChg>
      <pc:sldMasterChg chg="delSp mod">
        <pc:chgData name="Opiskelija Seniorsurf" userId="6ec75f68-4ba7-41cd-b9d0-2c541ac0633c" providerId="ADAL" clId="{262C49A0-01CA-EE47-A826-AABE1E1DCE70}" dt="2025-03-07T11:21:15.278" v="1" actId="478"/>
        <pc:sldMasterMkLst>
          <pc:docMk/>
          <pc:sldMasterMk cId="2609932769" sldId="2147483660"/>
        </pc:sldMasterMkLst>
        <pc:spChg chg="del">
          <ac:chgData name="Opiskelija Seniorsurf" userId="6ec75f68-4ba7-41cd-b9d0-2c541ac0633c" providerId="ADAL" clId="{262C49A0-01CA-EE47-A826-AABE1E1DCE70}" dt="2025-03-07T11:21:15.278" v="1" actId="478"/>
          <ac:spMkLst>
            <pc:docMk/>
            <pc:sldMasterMk cId="2609932769" sldId="2147483660"/>
            <ac:spMk id="8" creationId="{412E4725-77D3-589D-A896-5642E574DBE3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6B6171-6F95-2E55-956B-9F4619DC28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06663C-D275-F813-9542-A3BBD7BE29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856FC-7434-F943-9175-931D09A01AE5}" type="datetimeFigureOut">
              <a:rPr lang="fi-FI" smtClean="0"/>
              <a:t>7.3.2025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9BF40-3039-5E0D-60A3-019E6F848A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B24C6-F21E-D4DE-51E9-914EF74361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EDFEF-3F89-3C4C-95C2-1848EBAC80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368651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73B0A-44AB-4769-9212-04D9D5164D63}" type="datetimeFigureOut">
              <a:rPr lang="fi-FI" smtClean="0"/>
              <a:t>7.3.2025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E8C81-BEEB-484E-94A5-D38E643CF1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67245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6D690-F251-A7B0-8891-4B664ED63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7977BA7-5BF5-FFEA-BC79-4D0DBF570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296AB4D-8457-21D9-33D0-B467B4496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Nina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060935-9888-4C24-1135-E5BBA2899E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E8C81-BEEB-484E-94A5-D38E643CF1C8}" type="slidenum">
              <a:rPr lang="fi-FI" smtClean="0"/>
              <a:t>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302A7-3D7F-50A4-B033-3E82831CAF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45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E8C81-BEEB-484E-94A5-D38E643CF1C8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84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E8C81-BEEB-484E-94A5-D38E643CF1C8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030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7091F-76AB-5F81-16BE-46888AE4B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FBB8522-EAFB-1737-5288-0A6498134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3658AAE-9666-437E-73B3-84C93CB0D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Emmaleena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76F77D-6840-9443-8229-FDFF04EDD6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E8C81-BEEB-484E-94A5-D38E643CF1C8}" type="slidenum">
              <a:rPr lang="fi-FI" smtClean="0"/>
              <a:t>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41D46-B5EE-33CF-A913-B38CFC518A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398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69E36-F9DE-3CCB-E8B2-A3A67910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C639397-81CD-D2CB-FA65-DC0B19137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ACC87676-D68B-2CE0-DA68-FB624A4BE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Emmaleena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9F152C3-3AA6-F9CC-0CFF-E7E225F20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E8C81-BEEB-484E-94A5-D38E643CF1C8}" type="slidenum">
              <a:rPr lang="fi-FI" smtClean="0"/>
              <a:t>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2802B-7CD3-1847-FE54-6D9C59F469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479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7BFF2-D40E-2A8E-D3AB-070D3C4A7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EE7BEDC-9FAF-5105-61E4-F0752BD727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B2A250CC-7B71-F668-B3C9-AEEA40187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Emmaleena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E126F53-FB5A-8E2B-CC3D-4EC6F8F09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E8C81-BEEB-484E-94A5-D38E643CF1C8}" type="slidenum">
              <a:rPr lang="fi-FI" smtClean="0"/>
              <a:t>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FD6B-9F51-D52D-1D68-190CDF2457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52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8EDAD-551C-632C-A40E-C965A150F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CE355-EB99-9F4B-B3AC-4F6300FB7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8C17F-90F9-3AE3-05AF-EB6E4742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3939283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169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E48591-B3A8-4E81-912D-E0728F02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AA600B5-3458-B93F-4F88-D317A9BF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8B4C8-A349-5D43-8637-3B30132CE389}" type="datetime1">
              <a:rPr lang="fi-FI" smtClean="0"/>
              <a:t>7.3.2025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9296AB4-A474-C05B-8F31-12545F4F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819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237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2" name="Päivämäärän paikkamerkki 2">
            <a:extLst>
              <a:ext uri="{FF2B5EF4-FFF2-40B4-BE49-F238E27FC236}">
                <a16:creationId xmlns:a16="http://schemas.microsoft.com/office/drawing/2014/main" id="{0E420C12-3192-F6CD-3535-1856D53F926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8AC2D4B2-17FB-3042-9A8D-793BDD7BB4D5}" type="datetime1">
              <a:rPr lang="fi-FI" noProof="0" smtClean="0">
                <a:solidFill>
                  <a:prstClr val="black">
                    <a:tint val="75000"/>
                  </a:prstClr>
                </a:solidFill>
              </a:rPr>
              <a:t>7.3.2025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4">
            <a:extLst>
              <a:ext uri="{FF2B5EF4-FFF2-40B4-BE49-F238E27FC236}">
                <a16:creationId xmlns:a16="http://schemas.microsoft.com/office/drawing/2014/main" id="{D30AA492-9583-FD03-9A5C-74D8B753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fi-FI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5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ekä 2 keskikokoista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5733656" cy="4829695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F9486E92-6664-1C49-B8FC-ED91D31CE76A}" type="datetime1">
              <a:rPr lang="fi-FI" noProof="0" smtClean="0">
                <a:solidFill>
                  <a:prstClr val="black">
                    <a:tint val="75000"/>
                  </a:prstClr>
                </a:solidFill>
              </a:rPr>
              <a:t>7.3.2025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fi-FI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388589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7244027F-6AB1-4A47-968D-40CE4151B348}" type="datetime1">
              <a:rPr lang="fi-FI" noProof="0" smtClean="0">
                <a:solidFill>
                  <a:prstClr val="black">
                    <a:tint val="75000"/>
                  </a:prstClr>
                </a:solidFill>
              </a:rPr>
              <a:t>7.3.2025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fi-FI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7353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FDF6-EABB-B754-694E-54B1C2C2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A9AB2-E178-1F37-38D7-C836CFCF9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B7AA3-0DD9-B3C3-F406-40B69467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Picture 10" descr="A purple and white logo&#10;&#10;Description automatically generated">
            <a:extLst>
              <a:ext uri="{FF2B5EF4-FFF2-40B4-BE49-F238E27FC236}">
                <a16:creationId xmlns:a16="http://schemas.microsoft.com/office/drawing/2014/main" id="{62D9F4D1-CA04-E74C-12B7-C0035DEAA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83" y="5585088"/>
            <a:ext cx="2346931" cy="98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1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2B7E-B5B6-5704-DF30-FC8E47EE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A4416-6786-C458-F7E1-9CCBC8FAA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8341"/>
            <a:ext cx="10515600" cy="9413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3CEAC-8E1D-B6F5-901F-74CB1953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3F63-5052-8A44-8B48-94DFFF17AE8D}" type="datetime1">
              <a:rPr lang="fi-FI" smtClean="0"/>
              <a:t>7.3.2025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CA97E-6F78-7B4A-D99D-90136093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08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F84D-B461-09BD-D5C0-15DA48A3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D690C-60F1-5A57-1BC0-4DFEAB9F6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5CAB1-E511-D2DC-2AED-CC4DF30A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179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6DC67-82BD-BA2C-BADD-311EA29B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EA4964-CDFE-9D47-A426-1149315D338D}" type="datetime1">
              <a:rPr lang="fi-FI" smtClean="0"/>
              <a:t>7.3.2025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727BA-5831-C3A1-966A-270EAA96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291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B2EB-026A-A87B-F03C-870BF4357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6CD7A-E81A-64E2-2B16-1BF5501C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C9CE7-B0C3-99C6-B257-39289CA2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58C47-0299-9B3E-960B-3BC7CFDBC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80584-45E5-5701-6031-93052486B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368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DAC03C-9727-E448-948B-494498E0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EFB69B-F9CC-884C-A917-E1F0B090734E}" type="datetime1">
              <a:rPr lang="fi-FI" smtClean="0"/>
              <a:t>7.3.2025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13A4E-EB8A-F56C-7372-0C20D6F1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720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2B80-D9CD-EA47-A58E-B78657C6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E2B2C-22AE-2FA6-9FD0-05ABA640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66F1B0-25F0-D94A-93BF-2CD96D638EE1}" type="datetime1">
              <a:rPr lang="fi-FI" smtClean="0"/>
              <a:t>7.3.2025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0E5C3-D54F-4000-722B-C11B0755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259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BC4E6-4428-41C8-1D5B-CAA662014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D118D-424E-B544-84DF-91E84954101C}" type="datetime1">
              <a:rPr lang="fi-FI" smtClean="0"/>
              <a:t>7.3.2025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C7327-0DA9-4BD4-F43B-4D65090A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178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87F9-7456-315A-0E29-57188F43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1136D-AD0F-AE91-7F4D-76147B790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87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D4762-4598-FA2D-47E9-152302EF8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C9979-DE40-A9BE-2512-27BEDE9D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E4FEF6-5B89-B44B-826E-47300A5A83EB}" type="datetime1">
              <a:rPr lang="fi-FI" smtClean="0"/>
              <a:t>7.3.2025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C9B4-F450-7BC3-EB08-E05C196D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11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CFF7-3A9C-AD74-F4EC-D8D9175E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28591-FC18-DAD2-9E73-7ADE8E826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055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C2509-A2BD-1274-D7B2-79BA7393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9C344-1199-E939-FE35-9E235226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9456C0-41CD-3043-9200-16DB7D7C3D73}" type="datetime1">
              <a:rPr lang="fi-FI" smtClean="0"/>
              <a:t>7.3.2025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A8A69-D210-9CCA-0E14-C0CE7E9D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463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0C023-4A45-2D37-6E26-A2E1980D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79373-F2CA-041E-E241-04292DB46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38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16DC9-3C61-CBAF-EDD9-B18EB8403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05E177E-26C9-7BDE-6182-328B6A63E91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19" y="5798890"/>
            <a:ext cx="1822881" cy="472810"/>
          </a:xfrm>
          <a:prstGeom prst="rect">
            <a:avLst/>
          </a:prstGeom>
        </p:spPr>
      </p:pic>
      <p:pic>
        <p:nvPicPr>
          <p:cNvPr id="9" name="Picture 8" descr="A purple and white logo&#10;&#10;Description automatically generated">
            <a:extLst>
              <a:ext uri="{FF2B5EF4-FFF2-40B4-BE49-F238E27FC236}">
                <a16:creationId xmlns:a16="http://schemas.microsoft.com/office/drawing/2014/main" id="{A68822A4-112E-0D67-6860-4CD986D88EF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83" y="5585088"/>
            <a:ext cx="2346931" cy="982968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BE96371-12B3-CF33-ED86-2DE404C42237}"/>
              </a:ext>
            </a:extLst>
          </p:cNvPr>
          <p:cNvSpPr txBox="1">
            <a:spLocks/>
          </p:cNvSpPr>
          <p:nvPr userDrawn="1"/>
        </p:nvSpPr>
        <p:spPr>
          <a:xfrm>
            <a:off x="856746" y="6298580"/>
            <a:ext cx="6201599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i-FI" sz="1200">
                <a:latin typeface="Source Sans Pro" panose="020B0503030403020204" pitchFamily="34" charset="0"/>
                <a:ea typeface="Source Sans Pro" panose="020B0503030403020204" pitchFamily="34" charset="0"/>
              </a:rPr>
              <a:t>CC BY Digiopastajien valtakunnallinen opintopiiri 2024</a:t>
            </a:r>
          </a:p>
        </p:txBody>
      </p:sp>
    </p:spTree>
    <p:extLst>
      <p:ext uri="{BB962C8B-B14F-4D97-AF65-F5344CB8AC3E}">
        <p14:creationId xmlns:p14="http://schemas.microsoft.com/office/powerpoint/2010/main" val="260993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f-secure.com/fi/articles/is-this-webshop-saf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ddle.com/embed/showcase/140040" TargetMode="External"/><Relationship Id="rId2" Type="http://schemas.openxmlformats.org/officeDocument/2006/relationships/hyperlink" Target="https://www.kuluttajaliitto.fi/materiaalit/tunnistatko-puutteelliset-tiedot-verkkokaupass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f-secure.com/fi/online-shopping-checke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9.svg"/><Relationship Id="rId5" Type="http://schemas.openxmlformats.org/officeDocument/2006/relationships/image" Target="../media/image19.sv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-secure.com/fi/identity-theft-checke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seniorsurf.fi/opintopiiri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s://seniorsurf.fi/materiaalipankki/mediataitojen-keskustelukort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uttajaliitto.fi/materiaalit/sijoitushuijaukset/" TargetMode="External"/><Relationship Id="rId3" Type="http://schemas.openxmlformats.org/officeDocument/2006/relationships/hyperlink" Target="https://nytvalppaana.fi/fi/huijausta-vai-ei-mista-sen-voi-tietaa" TargetMode="External"/><Relationship Id="rId7" Type="http://schemas.openxmlformats.org/officeDocument/2006/relationships/hyperlink" Target="https://nettideittiturva.fi/tietoa/toimintaohjeit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ttideittiturva.fi/tietoa/tietoa-romanssihuijauksista/" TargetMode="External"/><Relationship Id="rId11" Type="http://schemas.openxmlformats.org/officeDocument/2006/relationships/hyperlink" Target="https://www.kuluttajaliitto.fi/materiaalit/pelihuijaukset/" TargetMode="External"/><Relationship Id="rId5" Type="http://schemas.openxmlformats.org/officeDocument/2006/relationships/hyperlink" Target="https://www.kuluttajaliitto.fi/materiaalit/romanssihuijaus/" TargetMode="External"/><Relationship Id="rId10" Type="http://schemas.openxmlformats.org/officeDocument/2006/relationships/hyperlink" Target="https://www.kuluttajaliitto.fi/materiaalit/tekoalyhuijaukset/" TargetMode="External"/><Relationship Id="rId4" Type="http://schemas.openxmlformats.org/officeDocument/2006/relationships/hyperlink" Target="https://www.kuluttajaliitto.fi/materiaalit/huijausviestit-ja-tietojenkalastelu/" TargetMode="External"/><Relationship Id="rId9" Type="http://schemas.openxmlformats.org/officeDocument/2006/relationships/hyperlink" Target="https://www.kuluttajaliitto.fi/materiaalit/puhelinhuijaukset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p-media.fi/omat-rahat/maksaminen/7-vinkkia-verkkokauppaostoksille/" TargetMode="External"/><Relationship Id="rId3" Type="http://schemas.openxmlformats.org/officeDocument/2006/relationships/hyperlink" Target="https://www.kkv.fi/kuluttaja-asiat/huijaukset/verkkokauppahuijaus/" TargetMode="External"/><Relationship Id="rId7" Type="http://schemas.openxmlformats.org/officeDocument/2006/relationships/hyperlink" Target="https://www.nordea.fi/henkiloasiakkaat/palvelumme/maksu-luottokortit/kortin-turvallinen-kaytto/nain-ostat-turvallisesti-verkossa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-secure.com/fi/articles/how-to-keep-your-money-safe-online" TargetMode="External"/><Relationship Id="rId5" Type="http://schemas.openxmlformats.org/officeDocument/2006/relationships/hyperlink" Target="https://www.ecc.fi/teemat/verkko-ostaminen/verkko-ostamisen-muistilista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www.kuluttajaliitto.fi/2022/11/25/valeverkkokaupat-vaanivat-kuluttajia-tunnistatko-huijauksen/" TargetMode="External"/><Relationship Id="rId9" Type="http://schemas.openxmlformats.org/officeDocument/2006/relationships/hyperlink" Target="https://www.f-secure.com/fi/articles/paypal-scam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niorsurf.fi/materiaalipankki/digiopastajan-muistilista-tietoturv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3u7gqPo0lI?si=5CQIiBAXdEhfmiu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youtu.be/Zv7q-2hVzSI?si=TrRZ8B1zrOW8D-hP" TargetMode="External"/><Relationship Id="rId4" Type="http://schemas.openxmlformats.org/officeDocument/2006/relationships/hyperlink" Target="https://youtu.be/sIBOPiBfl44?si=ZxfpoDGx6NwRz3x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kuluttajaliitto.fi/varo-varmista-varoita/#vv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le.fi/a/74-20119956" TargetMode="External"/><Relationship Id="rId5" Type="http://schemas.openxmlformats.org/officeDocument/2006/relationships/hyperlink" Target="https://peli.faktabaari.fi/fi" TargetMode="External"/><Relationship Id="rId4" Type="http://schemas.openxmlformats.org/officeDocument/2006/relationships/hyperlink" Target="https://cleanup.pictur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3E8DC90-3C10-722B-0956-84616F81F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0BCF0C-D41F-933C-0F3C-A0EEC958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875013"/>
            <a:ext cx="5120640" cy="40849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3600" dirty="0">
                <a:solidFill>
                  <a:srgbClr val="330065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Kooste:</a:t>
            </a:r>
            <a:br>
              <a:rPr lang="fi-FI" b="1" dirty="0">
                <a:solidFill>
                  <a:srgbClr val="330065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30065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Tietoturva-</a:t>
            </a:r>
            <a:r>
              <a:rPr lang="fi-FI" b="1" dirty="0">
                <a:solidFill>
                  <a:srgbClr val="330065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br>
              <a:rPr lang="fi-FI" b="1" dirty="0"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30065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opintopiiri</a:t>
            </a:r>
            <a:br>
              <a:rPr lang="fi-FI" b="1" dirty="0">
                <a:solidFill>
                  <a:srgbClr val="330065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30065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digiopastajille</a:t>
            </a:r>
            <a:br>
              <a:rPr lang="fi-FI" b="1" dirty="0">
                <a:solidFill>
                  <a:srgbClr val="330065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30065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syksy 2024</a:t>
            </a:r>
            <a:endParaRPr lang="fi-FI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17394-6188-A4E2-D9C7-0F43B00A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fi-FI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Kuva 4">
            <a:extLst>
              <a:ext uri="{FF2B5EF4-FFF2-40B4-BE49-F238E27FC236}">
                <a16:creationId xmlns:a16="http://schemas.microsoft.com/office/drawing/2014/main" id="{A2288E5F-A29A-7470-6F6A-4F0BAF98B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" r="4136"/>
          <a:stretch/>
        </p:blipFill>
        <p:spPr>
          <a:xfrm>
            <a:off x="6261609" y="10"/>
            <a:ext cx="5733656" cy="4829685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63046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EB43F-9D90-5EE2-A91B-9BF10163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09" y="312773"/>
            <a:ext cx="6037161" cy="132556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  <a:t>Verkkokaupat ja </a:t>
            </a:r>
            <a:br>
              <a:rPr lang="fi-FI" sz="3600" b="1" dirty="0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</a:br>
            <a:r>
              <a:rPr lang="fi-FI" sz="3600" b="1" dirty="0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  <a:t>verkko-ostaminen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6F43B-B144-D403-2B3A-3AC9CD4D1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209" y="1638336"/>
            <a:ext cx="5882392" cy="4512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b="1" noProof="0" dirty="0">
                <a:ea typeface="Source Sans Pro" panose="020B0503030403020204" pitchFamily="34" charset="0"/>
              </a:rPr>
              <a:t>3 helppoa tapaa tarkistaa nettisivun turvallisuus</a:t>
            </a:r>
            <a:br>
              <a:rPr lang="fi-FI" sz="1800" b="1" noProof="0" dirty="0">
                <a:ea typeface="Source Sans Pro" panose="020B0503030403020204" pitchFamily="34" charset="0"/>
              </a:rPr>
            </a:br>
            <a:endParaRPr lang="fi-FI" sz="1800" b="1" noProof="0" dirty="0">
              <a:ea typeface="Source Sans Pro" panose="020B0503030403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800" b="1" noProof="0" dirty="0">
                <a:ea typeface="Source Sans Pro" panose="020B0503030403020204" pitchFamily="34" charset="0"/>
              </a:rPr>
              <a:t>Varo valtavia alennuksia</a:t>
            </a:r>
            <a:br>
              <a:rPr lang="fi-FI" sz="1800" b="1" noProof="0" dirty="0">
                <a:ea typeface="Source Sans Pro" panose="020B0503030403020204" pitchFamily="34" charset="0"/>
              </a:rPr>
            </a:br>
            <a:r>
              <a:rPr lang="fi-FI" sz="1800" noProof="0" dirty="0">
                <a:ea typeface="Source Sans Pro" panose="020B0503030403020204" pitchFamily="34" charset="0"/>
              </a:rPr>
              <a:t>Jos törmäät kauppaan, jonka hinnat ovat poikkeuksellisen matalat, kiinnitä erityistä huomiota myös muihin huijauksen merkkeihin.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b="1" noProof="0" dirty="0">
                <a:ea typeface="Source Sans Pro" panose="020B0503030403020204" pitchFamily="34" charset="0"/>
              </a:rPr>
              <a:t>Kiinnitä huomiota verkko-osoitteen oikein­kirjoitukseen</a:t>
            </a:r>
            <a:br>
              <a:rPr lang="fi-FI" sz="1800" b="1" noProof="0" dirty="0">
                <a:ea typeface="Source Sans Pro" panose="020B0503030403020204" pitchFamily="34" charset="0"/>
              </a:rPr>
            </a:br>
            <a:r>
              <a:rPr lang="fi-FI" sz="1800" noProof="0" dirty="0">
                <a:ea typeface="Source Sans Pro" panose="020B0503030403020204" pitchFamily="34" charset="0"/>
              </a:rPr>
              <a:t>Sivuston verkko-osoitteen tarkkaileminen auttaa pitämään huolen, että olet oikealla sivulla.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b="1" noProof="0" dirty="0">
                <a:ea typeface="Source Sans Pro" panose="020B0503030403020204" pitchFamily="34" charset="0"/>
              </a:rPr>
              <a:t>Tarkista arvostelut huolella </a:t>
            </a:r>
            <a:br>
              <a:rPr lang="fi-FI" sz="1800" b="1" noProof="0" dirty="0">
                <a:ea typeface="Source Sans Pro" panose="020B0503030403020204" pitchFamily="34" charset="0"/>
              </a:rPr>
            </a:br>
            <a:r>
              <a:rPr lang="fi-FI" sz="1800" noProof="0" dirty="0">
                <a:ea typeface="Source Sans Pro" panose="020B0503030403020204" pitchFamily="34" charset="0"/>
              </a:rPr>
              <a:t>Jos kohtaat useita arvosteluja, joissa käyttäjä­nimi vaikuttaa väärennetyltä (tai sarja­muotoiselta, kuten john145, john136…), on toden­näköistä, että arvostelut on väärennetty kyseistä verkko­sivua varten.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05DAE-4641-DACE-5F5A-6683FB8A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10</a:t>
            </a:fld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26749-2D8E-819C-BA14-50AF52CA4039}"/>
              </a:ext>
            </a:extLst>
          </p:cNvPr>
          <p:cNvSpPr txBox="1"/>
          <p:nvPr/>
        </p:nvSpPr>
        <p:spPr>
          <a:xfrm>
            <a:off x="7093527" y="3700369"/>
            <a:ext cx="4709522" cy="1748510"/>
          </a:xfrm>
          <a:prstGeom prst="rect">
            <a:avLst/>
          </a:prstGeom>
          <a:solidFill>
            <a:srgbClr val="D5ECEF"/>
          </a:solidFill>
        </p:spPr>
        <p:txBody>
          <a:bodyPr wrap="square" tIns="180000" bIns="180000" rtlCol="0">
            <a:spAutoFit/>
          </a:bodyPr>
          <a:lstStyle/>
          <a:p>
            <a:pPr marL="0" indent="0">
              <a:buNone/>
            </a:pPr>
            <a:r>
              <a:rPr lang="fi-FI" b="1" noProof="0" err="1">
                <a:ea typeface="Source Sans Pro" panose="020B0503030403020204" pitchFamily="34" charset="0"/>
              </a:rPr>
              <a:t>F-secure</a:t>
            </a:r>
            <a:r>
              <a:rPr lang="fi-FI" b="1" noProof="0">
                <a:ea typeface="Source Sans Pro" panose="020B0503030403020204" pitchFamily="34" charset="0"/>
              </a:rPr>
              <a:t> - Onko tämä verkkokauppa turvallinen? 3 helppoa tapaa tarkistaa nettisivun turvallisuus </a:t>
            </a:r>
            <a:endParaRPr lang="fi-FI" noProof="0"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fi-FI" noProof="0">
                <a:ea typeface="Source Sans Pro" panose="020B0503030403020204" pitchFamily="34" charset="0"/>
                <a:hlinkClick r:id="rId2"/>
              </a:rPr>
              <a:t>https://www.f-secure.com/fi/articles/is-this-webshop-safe</a:t>
            </a:r>
            <a:endParaRPr lang="fi-FI" noProof="0">
              <a:ea typeface="Source Sans Pro" panose="020B0503030403020204" pitchFamily="34" charset="0"/>
            </a:endParaRPr>
          </a:p>
        </p:txBody>
      </p:sp>
      <p:pic>
        <p:nvPicPr>
          <p:cNvPr id="7" name="Picture 6" descr="A person holding a phone&#10;&#10;Description automatically generated">
            <a:extLst>
              <a:ext uri="{FF2B5EF4-FFF2-40B4-BE49-F238E27FC236}">
                <a16:creationId xmlns:a16="http://schemas.microsoft.com/office/drawing/2014/main" id="{C6446FEF-68A6-3F4F-40A4-24C7F9B35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09" y="562024"/>
            <a:ext cx="3226824" cy="28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4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1A7AA-7725-6270-8C69-4E668A1C5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C8F75-B106-CBDA-AD02-6645C86F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37" y="632761"/>
            <a:ext cx="6683632" cy="15420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sz="2800" dirty="0">
                <a:solidFill>
                  <a:srgbClr val="330066"/>
                </a:solidFill>
                <a:ea typeface="Source Sans Pro" panose="020B0503030403020204" pitchFamily="34" charset="0"/>
              </a:rPr>
              <a:t>Digiopastajien vinkkejä:</a:t>
            </a:r>
            <a:br>
              <a:rPr lang="fi-FI" sz="2800" dirty="0">
                <a:solidFill>
                  <a:srgbClr val="330066"/>
                </a:solidFill>
                <a:ea typeface="Source Sans Pro" panose="020B0503030403020204" pitchFamily="34" charset="0"/>
              </a:rPr>
            </a:br>
            <a:r>
              <a:rPr lang="fi-FI" sz="3200" b="1" dirty="0">
                <a:solidFill>
                  <a:srgbClr val="330066"/>
                </a:solidFill>
                <a:ea typeface="Source Sans Pro" panose="020B0503030403020204" pitchFamily="34" charset="0"/>
              </a:rPr>
              <a:t>Verkkokaupat ja verkko-ostaminen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2E275-AB32-CF36-A648-EA2A9115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11</a:t>
            </a:fld>
            <a:endParaRPr lang="fi-FI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2EAAFAA-861D-D430-EF14-2FD68DA52239}"/>
              </a:ext>
            </a:extLst>
          </p:cNvPr>
          <p:cNvSpPr txBox="1">
            <a:spLocks/>
          </p:cNvSpPr>
          <p:nvPr/>
        </p:nvSpPr>
        <p:spPr>
          <a:xfrm>
            <a:off x="740837" y="2371932"/>
            <a:ext cx="5736546" cy="4318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000" dirty="0">
                <a:latin typeface="+mj-lt"/>
                <a:ea typeface="Aptos" panose="020B0004020202020204" pitchFamily="34" charset="0"/>
              </a:rPr>
              <a:t>Ei koskaan verkkokauppaan mainoksesta vaan suoraan yrityksen omalle verkkosivulle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000" dirty="0">
                <a:latin typeface="+mj-lt"/>
                <a:ea typeface="Aptos" panose="020B0004020202020204" pitchFamily="34" charset="0"/>
              </a:rPr>
              <a:t>Ei koskaan verkkokauppaan mainoksesta vaan suoraan yrityksen omalle verkkosivulle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000" dirty="0">
                <a:latin typeface="+mj-lt"/>
                <a:ea typeface="Aptos" panose="020B0004020202020204" pitchFamily="34" charset="0"/>
              </a:rPr>
              <a:t>Maksutietoja ei tarvitse tallentaa, paitsi jos sovellus usein käytössä (esim. sähköauton lataus, pysäköintisovellus)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000" dirty="0">
                <a:latin typeface="+mj-lt"/>
                <a:ea typeface="Aptos" panose="020B0004020202020204" pitchFamily="34" charset="0"/>
              </a:rPr>
              <a:t>Käytä erillistä sähköpostiosoitetta verkkokauppoihin rekisteröitymisiä varten</a:t>
            </a:r>
            <a:br>
              <a:rPr lang="fi-FI" sz="2000" dirty="0">
                <a:latin typeface="+mj-lt"/>
                <a:ea typeface="Aptos" panose="020B0004020202020204" pitchFamily="34" charset="0"/>
              </a:rPr>
            </a:br>
            <a:endParaRPr lang="fi-FI" sz="1600" dirty="0">
              <a:latin typeface="+mj-lt"/>
              <a:ea typeface="Aptos" panose="020B0004020202020204" pitchFamily="34" charset="0"/>
            </a:endParaRPr>
          </a:p>
        </p:txBody>
      </p:sp>
      <p:pic>
        <p:nvPicPr>
          <p:cNvPr id="13" name="Picture 12" descr="A group of people looking at their phones&#10;&#10;Description automatically generated">
            <a:extLst>
              <a:ext uri="{FF2B5EF4-FFF2-40B4-BE49-F238E27FC236}">
                <a16:creationId xmlns:a16="http://schemas.microsoft.com/office/drawing/2014/main" id="{466DB847-B560-DEF8-9BB3-3246098A5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 b="25341"/>
          <a:stretch/>
        </p:blipFill>
        <p:spPr>
          <a:xfrm>
            <a:off x="6737068" y="9420"/>
            <a:ext cx="4355301" cy="2897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3C092F-DCE4-9CA4-4DBC-5B15FA7998A8}"/>
              </a:ext>
            </a:extLst>
          </p:cNvPr>
          <p:cNvSpPr txBox="1"/>
          <p:nvPr/>
        </p:nvSpPr>
        <p:spPr>
          <a:xfrm>
            <a:off x="6922417" y="3247276"/>
            <a:ext cx="478103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b="1" dirty="0">
                <a:latin typeface="+mj-lt"/>
                <a:ea typeface="Aptos" panose="020B0004020202020204" pitchFamily="34" charset="0"/>
              </a:rPr>
              <a:t>Rekisteröityminen tilauksen yhteydessä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b="1" dirty="0">
                <a:latin typeface="+mj-lt"/>
                <a:ea typeface="Aptos" panose="020B0004020202020204" pitchFamily="34" charset="0"/>
              </a:rPr>
              <a:t>Hyödyt</a:t>
            </a:r>
            <a:r>
              <a:rPr lang="fi-FI" dirty="0">
                <a:latin typeface="+mj-lt"/>
                <a:ea typeface="Aptos" panose="020B0004020202020204" pitchFamily="34" charset="0"/>
              </a:rPr>
              <a:t>: Seuraavan tilauksen tekeminen helpompaa, alennuksia ja tarjouksia, aiemmat tilaukset ja takuukuitit tallessa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b="1" dirty="0">
                <a:latin typeface="+mj-lt"/>
                <a:ea typeface="Aptos" panose="020B0004020202020204" pitchFamily="34" charset="0"/>
              </a:rPr>
              <a:t>Haitat</a:t>
            </a:r>
            <a:r>
              <a:rPr lang="fi-FI" dirty="0">
                <a:latin typeface="+mj-lt"/>
                <a:ea typeface="Aptos" panose="020B0004020202020204" pitchFamily="34" charset="0"/>
              </a:rPr>
              <a:t>: Onko tiedot turvassa? Muistettavat tunnukset; Mainospostit – asetuksista voi ehkä rajoittaa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i-FI" sz="1400" dirty="0">
              <a:latin typeface="+mj-lt"/>
              <a:ea typeface="Aptos" panose="020B00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485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1527-B812-9745-FC26-8F42318F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99" y="338885"/>
            <a:ext cx="8193777" cy="1542052"/>
          </a:xfrm>
        </p:spPr>
        <p:txBody>
          <a:bodyPr>
            <a:noAutofit/>
          </a:bodyPr>
          <a:lstStyle/>
          <a:p>
            <a:r>
              <a:rPr lang="fi-FI" sz="3600" b="1" dirty="0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  <a:t>Verkkokaupat ja verkko-ostaminen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319AA-5C99-A692-FF23-83590F58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12</a:t>
            </a:fld>
            <a:endParaRPr lang="fi-FI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E4F2803E-B595-5228-2512-34CFB0E08F48}"/>
              </a:ext>
            </a:extLst>
          </p:cNvPr>
          <p:cNvSpPr txBox="1">
            <a:spLocks/>
          </p:cNvSpPr>
          <p:nvPr/>
        </p:nvSpPr>
        <p:spPr>
          <a:xfrm>
            <a:off x="838200" y="1880937"/>
            <a:ext cx="6451692" cy="3186389"/>
          </a:xfrm>
          <a:prstGeom prst="rect">
            <a:avLst/>
          </a:prstGeom>
          <a:noFill/>
          <a:ln w="63500">
            <a:noFill/>
          </a:ln>
        </p:spPr>
        <p:txBody>
          <a:bodyPr vert="horz" lIns="108000" tIns="108000" rIns="108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sz="1800" dirty="0"/>
              <a:t>Tunnistatko puutteelliset tiedot verkkokaupassa?</a:t>
            </a:r>
            <a:br>
              <a:rPr lang="fi-FI" sz="1800" dirty="0"/>
            </a:br>
            <a:r>
              <a:rPr lang="fi-FI" sz="1800" dirty="0">
                <a:hlinkClick r:id="rId2"/>
              </a:rPr>
              <a:t>https://www.kuluttajaliitto.fi/materiaalit/tunnistatko-puutteelliset-tiedot-verkkokaupassa/</a:t>
            </a:r>
            <a:endParaRPr lang="fi-FI" sz="1800" dirty="0"/>
          </a:p>
          <a:p>
            <a:pPr marL="0" indent="0">
              <a:lnSpc>
                <a:spcPct val="100000"/>
              </a:lnSpc>
              <a:buNone/>
            </a:pPr>
            <a:br>
              <a:rPr lang="fi-FI" sz="1800" dirty="0"/>
            </a:br>
            <a:r>
              <a:rPr lang="fi-FI" sz="1800" dirty="0"/>
              <a:t>Erotatko mikä on mainontaa ja millaiseen tarjoukseen kannattaa tarttua?</a:t>
            </a:r>
            <a:br>
              <a:rPr lang="fi-FI" sz="1800" dirty="0"/>
            </a:br>
            <a:r>
              <a:rPr lang="fi-FI" sz="1800" dirty="0">
                <a:hlinkClick r:id="rId3"/>
              </a:rPr>
              <a:t>https://www.riddle.com/embed/showcase/140040</a:t>
            </a:r>
            <a:endParaRPr lang="fi-FI" sz="1800" dirty="0"/>
          </a:p>
          <a:p>
            <a:pPr marL="0" indent="0">
              <a:lnSpc>
                <a:spcPct val="100000"/>
              </a:lnSpc>
              <a:buNone/>
            </a:pPr>
            <a:br>
              <a:rPr lang="fi-FI" sz="1800" dirty="0">
                <a:ea typeface="Aptos" panose="020B0004020202020204" pitchFamily="34" charset="0"/>
              </a:rPr>
            </a:br>
            <a:r>
              <a:rPr lang="fi-FI" sz="1800" dirty="0">
                <a:ea typeface="Aptos" panose="020B0004020202020204" pitchFamily="34" charset="0"/>
              </a:rPr>
              <a:t>Onko verkkokauppa turvallinen? </a:t>
            </a:r>
            <a:br>
              <a:rPr lang="fi-FI" sz="1800" dirty="0">
                <a:ea typeface="Aptos" panose="020B0004020202020204" pitchFamily="34" charset="0"/>
              </a:rPr>
            </a:br>
            <a:r>
              <a:rPr lang="fi-FI" sz="1800" u="sng" dirty="0">
                <a:solidFill>
                  <a:srgbClr val="467886"/>
                </a:solidFill>
                <a:ea typeface="Aptos" panose="020B0004020202020204" pitchFamily="34" charset="0"/>
                <a:hlinkClick r:id="rId4"/>
              </a:rPr>
              <a:t>https://www.f-secure.com/fi/online-shopping-checker</a:t>
            </a:r>
            <a:endParaRPr lang="fi-FI" sz="1800" dirty="0">
              <a:ea typeface="Aptos" panose="020B0004020202020204" pitchFamily="34" charset="0"/>
            </a:endParaRPr>
          </a:p>
        </p:txBody>
      </p:sp>
      <p:pic>
        <p:nvPicPr>
          <p:cNvPr id="5" name="Picture 4" descr="A computer with a piggy bank and a check mark&#10;&#10;Description automatically generated">
            <a:extLst>
              <a:ext uri="{FF2B5EF4-FFF2-40B4-BE49-F238E27FC236}">
                <a16:creationId xmlns:a16="http://schemas.microsoft.com/office/drawing/2014/main" id="{70C49E7B-B19E-0E1F-BA76-92580CCBDB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15" y="2400323"/>
            <a:ext cx="4256685" cy="240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0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8A82-44E4-B68C-73C2-DA6CA2CE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113"/>
            <a:ext cx="10515600" cy="1325563"/>
          </a:xfrm>
        </p:spPr>
        <p:txBody>
          <a:bodyPr/>
          <a:lstStyle/>
          <a:p>
            <a:r>
              <a:rPr lang="fi-FI" b="1" noProof="0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  <a:t>Sähköinen tunnistautuminen</a:t>
            </a:r>
            <a:br>
              <a:rPr lang="fi-FI" b="1" noProof="0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</a:br>
            <a:endParaRPr lang="fi-FI" noProof="0">
              <a:solidFill>
                <a:srgbClr val="330066"/>
              </a:solidFill>
              <a:latin typeface="+mn-lt"/>
              <a:ea typeface="Source Sans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98F53-615B-1CA2-8695-B457BE05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92"/>
            <a:ext cx="6252148" cy="4577095"/>
          </a:xfrm>
        </p:spPr>
        <p:txBody>
          <a:bodyPr numCol="1"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noProof="0" dirty="0">
                <a:ea typeface="Source Sans Pro" panose="020B0503030403020204" pitchFamily="34" charset="0"/>
              </a:rPr>
              <a:t>Suojaa digilaitteesi ja kodin langaton nettiyhteys salasanalla (</a:t>
            </a:r>
            <a:r>
              <a:rPr lang="fi-FI" sz="2000" noProof="0" dirty="0" err="1">
                <a:ea typeface="Source Sans Pro" panose="020B0503030403020204" pitchFamily="34" charset="0"/>
              </a:rPr>
              <a:t>pin</a:t>
            </a:r>
            <a:r>
              <a:rPr lang="fi-FI" sz="2000" noProof="0" dirty="0">
                <a:ea typeface="Source Sans Pro" panose="020B0503030403020204" pitchFamily="34" charset="0"/>
              </a:rPr>
              <a:t>-koodi / sormenjälki ym.) </a:t>
            </a:r>
          </a:p>
          <a:p>
            <a:pPr>
              <a:lnSpc>
                <a:spcPct val="100000"/>
              </a:lnSpc>
            </a:pPr>
            <a:r>
              <a:rPr lang="fi-FI" sz="2000" noProof="0" dirty="0">
                <a:ea typeface="Source Sans Pro" panose="020B0503030403020204" pitchFamily="34" charset="0"/>
              </a:rPr>
              <a:t>Muista vaihtaa myös oletussalasanat </a:t>
            </a:r>
          </a:p>
          <a:p>
            <a:pPr>
              <a:lnSpc>
                <a:spcPct val="100000"/>
              </a:lnSpc>
            </a:pPr>
            <a:r>
              <a:rPr lang="fi-FI" sz="2000" noProof="0" dirty="0">
                <a:ea typeface="Source Sans Pro" panose="020B0503030403020204" pitchFamily="34" charset="0"/>
              </a:rPr>
              <a:t>Jokaiseen palveluun yksilöllinen, vahva salasana </a:t>
            </a:r>
          </a:p>
          <a:p>
            <a:pPr>
              <a:lnSpc>
                <a:spcPct val="100000"/>
              </a:lnSpc>
            </a:pPr>
            <a:r>
              <a:rPr lang="fi-FI" sz="2000" noProof="0" dirty="0">
                <a:ea typeface="Source Sans Pro" panose="020B0503030403020204" pitchFamily="34" charset="0"/>
              </a:rPr>
              <a:t>Monivaiheinen tunnistautuminen tuo lisäturvaa </a:t>
            </a:r>
          </a:p>
          <a:p>
            <a:pPr>
              <a:lnSpc>
                <a:spcPct val="100000"/>
              </a:lnSpc>
            </a:pPr>
            <a:r>
              <a:rPr lang="fi-FI" sz="2000" noProof="0" dirty="0">
                <a:ea typeface="Source Sans Pro" panose="020B0503030403020204" pitchFamily="34" charset="0"/>
              </a:rPr>
              <a:t>Suunnittele, miten säilytät salasanoja: vihko vai sovellus? </a:t>
            </a:r>
          </a:p>
          <a:p>
            <a:pPr>
              <a:lnSpc>
                <a:spcPct val="100000"/>
              </a:lnSpc>
            </a:pPr>
            <a:r>
              <a:rPr lang="fi-FI" sz="2000" noProof="0" dirty="0">
                <a:ea typeface="Source Sans Pro" panose="020B0503030403020204" pitchFamily="34" charset="0"/>
              </a:rPr>
              <a:t>Harjoittele vahva tunnistautuminen: pankkitunnistautuminen, mobiilivarmenne – parempi, jos useampi tapa </a:t>
            </a:r>
          </a:p>
          <a:p>
            <a:pPr>
              <a:lnSpc>
                <a:spcPct val="100000"/>
              </a:lnSpc>
            </a:pPr>
            <a:r>
              <a:rPr lang="fi-FI" sz="2000" noProof="0" dirty="0">
                <a:ea typeface="Source Sans Pro" panose="020B0503030403020204" pitchFamily="34" charset="0"/>
              </a:rPr>
              <a:t>Pidä tunnukset omana tietonasi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900A6-8856-E888-2B19-21AD1E31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13</a:t>
            </a:fld>
            <a:endParaRPr lang="fi-FI"/>
          </a:p>
        </p:txBody>
      </p:sp>
      <p:pic>
        <p:nvPicPr>
          <p:cNvPr id="6" name="Picture 5" descr="A person and person looking at a tablet&#10;&#10;Description automatically generated">
            <a:extLst>
              <a:ext uri="{FF2B5EF4-FFF2-40B4-BE49-F238E27FC236}">
                <a16:creationId xmlns:a16="http://schemas.microsoft.com/office/drawing/2014/main" id="{F57DAC0F-1A35-D614-BF3B-03BD77AFE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48" y="1319084"/>
            <a:ext cx="4470503" cy="403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21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8DA55DD7-877D-FA95-ED9A-CD038339B8F8}"/>
              </a:ext>
            </a:extLst>
          </p:cNvPr>
          <p:cNvSpPr/>
          <p:nvPr/>
        </p:nvSpPr>
        <p:spPr>
          <a:xfrm>
            <a:off x="697780" y="3634560"/>
            <a:ext cx="4410856" cy="1025004"/>
          </a:xfrm>
          <a:custGeom>
            <a:avLst/>
            <a:gdLst/>
            <a:ahLst/>
            <a:cxnLst/>
            <a:rect l="l" t="t" r="r" b="b"/>
            <a:pathLst>
              <a:path w="7315200" h="1554480">
                <a:moveTo>
                  <a:pt x="0" y="0"/>
                </a:moveTo>
                <a:lnTo>
                  <a:pt x="7315200" y="0"/>
                </a:lnTo>
                <a:lnTo>
                  <a:pt x="7315200" y="1554480"/>
                </a:lnTo>
                <a:lnTo>
                  <a:pt x="0" y="1554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F3D4B7A-D39A-79DA-182D-96A76379D7BE}"/>
              </a:ext>
            </a:extLst>
          </p:cNvPr>
          <p:cNvSpPr/>
          <p:nvPr/>
        </p:nvSpPr>
        <p:spPr>
          <a:xfrm>
            <a:off x="685800" y="1395355"/>
            <a:ext cx="4410856" cy="1025004"/>
          </a:xfrm>
          <a:custGeom>
            <a:avLst/>
            <a:gdLst/>
            <a:ahLst/>
            <a:cxnLst/>
            <a:rect l="l" t="t" r="r" b="b"/>
            <a:pathLst>
              <a:path w="7315200" h="1554480">
                <a:moveTo>
                  <a:pt x="0" y="0"/>
                </a:moveTo>
                <a:lnTo>
                  <a:pt x="7315200" y="0"/>
                </a:lnTo>
                <a:lnTo>
                  <a:pt x="7315200" y="1554480"/>
                </a:lnTo>
                <a:lnTo>
                  <a:pt x="0" y="1554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C71ECFD0-B675-70BE-4B13-7E6E38381387}"/>
              </a:ext>
            </a:extLst>
          </p:cNvPr>
          <p:cNvSpPr/>
          <p:nvPr/>
        </p:nvSpPr>
        <p:spPr>
          <a:xfrm>
            <a:off x="697780" y="2515762"/>
            <a:ext cx="4410856" cy="1025004"/>
          </a:xfrm>
          <a:custGeom>
            <a:avLst/>
            <a:gdLst/>
            <a:ahLst/>
            <a:cxnLst/>
            <a:rect l="l" t="t" r="r" b="b"/>
            <a:pathLst>
              <a:path w="7315200" h="1554480">
                <a:moveTo>
                  <a:pt x="0" y="0"/>
                </a:moveTo>
                <a:lnTo>
                  <a:pt x="7315200" y="0"/>
                </a:lnTo>
                <a:lnTo>
                  <a:pt x="7315200" y="1554480"/>
                </a:lnTo>
                <a:lnTo>
                  <a:pt x="0" y="1554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7E76843-B4C0-E35A-117F-FE6CB43E28D0}"/>
              </a:ext>
            </a:extLst>
          </p:cNvPr>
          <p:cNvSpPr/>
          <p:nvPr/>
        </p:nvSpPr>
        <p:spPr>
          <a:xfrm>
            <a:off x="685800" y="4748001"/>
            <a:ext cx="4410856" cy="1025004"/>
          </a:xfrm>
          <a:custGeom>
            <a:avLst/>
            <a:gdLst/>
            <a:ahLst/>
            <a:cxnLst/>
            <a:rect l="l" t="t" r="r" b="b"/>
            <a:pathLst>
              <a:path w="7315200" h="1554480">
                <a:moveTo>
                  <a:pt x="0" y="0"/>
                </a:moveTo>
                <a:lnTo>
                  <a:pt x="7315200" y="0"/>
                </a:lnTo>
                <a:lnTo>
                  <a:pt x="7315200" y="1554480"/>
                </a:lnTo>
                <a:lnTo>
                  <a:pt x="0" y="15544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E6882-15B0-A0AA-D410-8106BF18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14</a:t>
            </a:fld>
            <a:endParaRPr lang="fi-FI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82AAA12D-E567-6A69-025B-AC8524D21B70}"/>
              </a:ext>
            </a:extLst>
          </p:cNvPr>
          <p:cNvSpPr/>
          <p:nvPr/>
        </p:nvSpPr>
        <p:spPr>
          <a:xfrm>
            <a:off x="9162579" y="1642439"/>
            <a:ext cx="1639241" cy="1612417"/>
          </a:xfrm>
          <a:custGeom>
            <a:avLst/>
            <a:gdLst/>
            <a:ahLst/>
            <a:cxnLst/>
            <a:rect l="l" t="t" r="r" b="b"/>
            <a:pathLst>
              <a:path w="2458861" h="2418625">
                <a:moveTo>
                  <a:pt x="0" y="0"/>
                </a:moveTo>
                <a:lnTo>
                  <a:pt x="2458861" y="0"/>
                </a:lnTo>
                <a:lnTo>
                  <a:pt x="2458861" y="2418625"/>
                </a:lnTo>
                <a:lnTo>
                  <a:pt x="0" y="24186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 dirty="0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84911FD5-E10E-4246-5097-76DE9F6B319F}"/>
              </a:ext>
            </a:extLst>
          </p:cNvPr>
          <p:cNvSpPr/>
          <p:nvPr/>
        </p:nvSpPr>
        <p:spPr>
          <a:xfrm>
            <a:off x="5723746" y="4401405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 dirty="0"/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037CB15A-61A5-F9B2-FA1A-F72233DE8CB4}"/>
              </a:ext>
            </a:extLst>
          </p:cNvPr>
          <p:cNvSpPr txBox="1"/>
          <p:nvPr/>
        </p:nvSpPr>
        <p:spPr>
          <a:xfrm>
            <a:off x="685800" y="622300"/>
            <a:ext cx="10433016" cy="56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fi-FI" sz="3200" b="1" noProof="0">
                <a:solidFill>
                  <a:srgbClr val="330066"/>
                </a:solidFill>
                <a:ea typeface="Source Sans Pro"/>
                <a:cs typeface="Source Sans Pro"/>
                <a:sym typeface="Source Sans Pro"/>
              </a:rPr>
              <a:t>Tunnistautumisen tavat - kaksivaiheinen vahvistus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785F0593-C608-6F06-6145-9A1F6131F3DA}"/>
              </a:ext>
            </a:extLst>
          </p:cNvPr>
          <p:cNvSpPr txBox="1"/>
          <p:nvPr/>
        </p:nvSpPr>
        <p:spPr>
          <a:xfrm>
            <a:off x="1212157" y="1691886"/>
            <a:ext cx="3572943" cy="40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3"/>
              </a:lnSpc>
              <a:spcBef>
                <a:spcPct val="0"/>
              </a:spcBef>
            </a:pPr>
            <a:r>
              <a:rPr lang="fi-FI" sz="2000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Vahvistus toisella laitteella</a:t>
            </a: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54D9E620-E162-F85A-E981-DF4B4F454D52}"/>
              </a:ext>
            </a:extLst>
          </p:cNvPr>
          <p:cNvSpPr txBox="1"/>
          <p:nvPr/>
        </p:nvSpPr>
        <p:spPr>
          <a:xfrm>
            <a:off x="1212158" y="2583309"/>
            <a:ext cx="3824084" cy="86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fi-FI" sz="2000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Turvakoodi sähköpostiin tai puhelinnumeroon</a:t>
            </a:r>
          </a:p>
        </p:txBody>
      </p:sp>
      <p:sp>
        <p:nvSpPr>
          <p:cNvPr id="25" name="TextBox 11">
            <a:extLst>
              <a:ext uri="{FF2B5EF4-FFF2-40B4-BE49-F238E27FC236}">
                <a16:creationId xmlns:a16="http://schemas.microsoft.com/office/drawing/2014/main" id="{542F97B9-8E0B-1D7A-196F-90C54A300A59}"/>
              </a:ext>
            </a:extLst>
          </p:cNvPr>
          <p:cNvSpPr txBox="1"/>
          <p:nvPr/>
        </p:nvSpPr>
        <p:spPr>
          <a:xfrm>
            <a:off x="1224137" y="3916916"/>
            <a:ext cx="3824085" cy="403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fi-FI" sz="2000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Sormenjälki, kasvojen tunnistus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AAA091FD-1992-CDD3-2717-A2984B0840F6}"/>
              </a:ext>
            </a:extLst>
          </p:cNvPr>
          <p:cNvSpPr txBox="1"/>
          <p:nvPr/>
        </p:nvSpPr>
        <p:spPr>
          <a:xfrm>
            <a:off x="1212158" y="5058781"/>
            <a:ext cx="3215407" cy="40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fi-FI" sz="2000" noProof="0" err="1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Authenticator</a:t>
            </a:r>
            <a:r>
              <a:rPr lang="fi-FI" sz="2000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-ohjelmat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B8DC1B12-6084-5548-A1D5-527DF2044930}"/>
              </a:ext>
            </a:extLst>
          </p:cNvPr>
          <p:cNvSpPr txBox="1"/>
          <p:nvPr/>
        </p:nvSpPr>
        <p:spPr>
          <a:xfrm>
            <a:off x="5664382" y="2171226"/>
            <a:ext cx="4317817" cy="216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75" lvl="1" indent="-269887">
              <a:lnSpc>
                <a:spcPts val="3500"/>
              </a:lnSpc>
              <a:buFont typeface="Arial"/>
              <a:buChar char="•"/>
            </a:pPr>
            <a:r>
              <a:rPr lang="fi-FI" sz="2499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Sähköposti</a:t>
            </a:r>
          </a:p>
          <a:p>
            <a:pPr marL="539775" lvl="1" indent="-269887">
              <a:lnSpc>
                <a:spcPts val="3500"/>
              </a:lnSpc>
              <a:buFont typeface="Arial"/>
              <a:buChar char="•"/>
            </a:pPr>
            <a:r>
              <a:rPr lang="fi-FI" sz="2499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Some</a:t>
            </a:r>
          </a:p>
          <a:p>
            <a:pPr marL="539775" lvl="1" indent="-269887">
              <a:lnSpc>
                <a:spcPts val="3500"/>
              </a:lnSpc>
              <a:buFont typeface="Arial"/>
              <a:buChar char="•"/>
            </a:pPr>
            <a:r>
              <a:rPr lang="fi-FI" sz="2499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Pilvipalvelut</a:t>
            </a:r>
          </a:p>
          <a:p>
            <a:pPr marL="539775" lvl="1" indent="-269887" algn="just">
              <a:lnSpc>
                <a:spcPts val="3500"/>
              </a:lnSpc>
              <a:buFont typeface="Arial"/>
              <a:buChar char="•"/>
            </a:pPr>
            <a:r>
              <a:rPr lang="fi-FI" sz="2499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Organisaatioiden tilit</a:t>
            </a:r>
          </a:p>
          <a:p>
            <a:pPr algn="ctr">
              <a:lnSpc>
                <a:spcPts val="2939"/>
              </a:lnSpc>
            </a:pPr>
            <a:endParaRPr lang="fi-FI" sz="2499" noProof="0">
              <a:solidFill>
                <a:srgbClr val="000000"/>
              </a:solidFill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45503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88952FCC-73B6-DC64-A407-2DC3B7E7E3F1}"/>
              </a:ext>
            </a:extLst>
          </p:cNvPr>
          <p:cNvSpPr/>
          <p:nvPr/>
        </p:nvSpPr>
        <p:spPr>
          <a:xfrm>
            <a:off x="685800" y="3540984"/>
            <a:ext cx="4410856" cy="795020"/>
          </a:xfrm>
          <a:custGeom>
            <a:avLst/>
            <a:gdLst/>
            <a:ahLst/>
            <a:cxnLst/>
            <a:rect l="l" t="t" r="r" b="b"/>
            <a:pathLst>
              <a:path w="7315200" h="1554480">
                <a:moveTo>
                  <a:pt x="0" y="0"/>
                </a:moveTo>
                <a:lnTo>
                  <a:pt x="7315200" y="0"/>
                </a:lnTo>
                <a:lnTo>
                  <a:pt x="7315200" y="1554480"/>
                </a:lnTo>
                <a:lnTo>
                  <a:pt x="0" y="1554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0782A-67D1-4F1F-7213-8A37BF3D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15</a:t>
            </a:fld>
            <a:endParaRPr lang="fi-FI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013226E7-F31D-2957-D427-439E8EF29D03}"/>
              </a:ext>
            </a:extLst>
          </p:cNvPr>
          <p:cNvSpPr/>
          <p:nvPr/>
        </p:nvSpPr>
        <p:spPr>
          <a:xfrm>
            <a:off x="685800" y="1646556"/>
            <a:ext cx="4410856" cy="795020"/>
          </a:xfrm>
          <a:custGeom>
            <a:avLst/>
            <a:gdLst/>
            <a:ahLst/>
            <a:cxnLst/>
            <a:rect l="l" t="t" r="r" b="b"/>
            <a:pathLst>
              <a:path w="7315200" h="1554480">
                <a:moveTo>
                  <a:pt x="0" y="0"/>
                </a:moveTo>
                <a:lnTo>
                  <a:pt x="7315200" y="0"/>
                </a:lnTo>
                <a:lnTo>
                  <a:pt x="7315200" y="1554480"/>
                </a:lnTo>
                <a:lnTo>
                  <a:pt x="0" y="1554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68516C3B-A679-3C8C-1923-CD41A5B7F294}"/>
              </a:ext>
            </a:extLst>
          </p:cNvPr>
          <p:cNvSpPr/>
          <p:nvPr/>
        </p:nvSpPr>
        <p:spPr>
          <a:xfrm>
            <a:off x="697780" y="2593770"/>
            <a:ext cx="4410856" cy="795020"/>
          </a:xfrm>
          <a:custGeom>
            <a:avLst/>
            <a:gdLst/>
            <a:ahLst/>
            <a:cxnLst/>
            <a:rect l="l" t="t" r="r" b="b"/>
            <a:pathLst>
              <a:path w="7315200" h="1554480">
                <a:moveTo>
                  <a:pt x="0" y="0"/>
                </a:moveTo>
                <a:lnTo>
                  <a:pt x="7315200" y="0"/>
                </a:lnTo>
                <a:lnTo>
                  <a:pt x="7315200" y="1554480"/>
                </a:lnTo>
                <a:lnTo>
                  <a:pt x="0" y="15544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ABA8E27-DC06-E1FC-16D5-1C706B16219C}"/>
              </a:ext>
            </a:extLst>
          </p:cNvPr>
          <p:cNvSpPr/>
          <p:nvPr/>
        </p:nvSpPr>
        <p:spPr>
          <a:xfrm>
            <a:off x="685800" y="4566327"/>
            <a:ext cx="4410856" cy="795020"/>
          </a:xfrm>
          <a:custGeom>
            <a:avLst/>
            <a:gdLst/>
            <a:ahLst/>
            <a:cxnLst/>
            <a:rect l="l" t="t" r="r" b="b"/>
            <a:pathLst>
              <a:path w="7315200" h="1554480">
                <a:moveTo>
                  <a:pt x="0" y="0"/>
                </a:moveTo>
                <a:lnTo>
                  <a:pt x="7315200" y="0"/>
                </a:lnTo>
                <a:lnTo>
                  <a:pt x="7315200" y="1554480"/>
                </a:lnTo>
                <a:lnTo>
                  <a:pt x="0" y="15544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59584AD-76C7-CFDE-3958-0794D7E936E2}"/>
              </a:ext>
            </a:extLst>
          </p:cNvPr>
          <p:cNvSpPr/>
          <p:nvPr/>
        </p:nvSpPr>
        <p:spPr>
          <a:xfrm>
            <a:off x="10287356" y="3804153"/>
            <a:ext cx="824734" cy="1172755"/>
          </a:xfrm>
          <a:custGeom>
            <a:avLst/>
            <a:gdLst/>
            <a:ahLst/>
            <a:cxnLst/>
            <a:rect l="l" t="t" r="r" b="b"/>
            <a:pathLst>
              <a:path w="1658007" h="2339340">
                <a:moveTo>
                  <a:pt x="0" y="0"/>
                </a:moveTo>
                <a:lnTo>
                  <a:pt x="1658007" y="0"/>
                </a:lnTo>
                <a:lnTo>
                  <a:pt x="1658007" y="2339340"/>
                </a:lnTo>
                <a:lnTo>
                  <a:pt x="0" y="23393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F4666B86-BBF5-235A-65C7-468EEF371A4F}"/>
              </a:ext>
            </a:extLst>
          </p:cNvPr>
          <p:cNvSpPr txBox="1"/>
          <p:nvPr/>
        </p:nvSpPr>
        <p:spPr>
          <a:xfrm>
            <a:off x="685800" y="622300"/>
            <a:ext cx="10433016" cy="56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fi-FI" sz="3200" b="1" noProof="0">
                <a:solidFill>
                  <a:srgbClr val="330066"/>
                </a:solidFill>
                <a:ea typeface="Source Sans Pro"/>
                <a:cs typeface="Source Sans Pro"/>
                <a:sym typeface="Source Sans Pro"/>
              </a:rPr>
              <a:t>Tunnistautumisen tavat - vahva tunnistautuminen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F56BC5EC-A715-8D79-040A-46E5E80F2506}"/>
              </a:ext>
            </a:extLst>
          </p:cNvPr>
          <p:cNvSpPr txBox="1"/>
          <p:nvPr/>
        </p:nvSpPr>
        <p:spPr>
          <a:xfrm>
            <a:off x="1492277" y="1806800"/>
            <a:ext cx="2952009" cy="403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3"/>
              </a:lnSpc>
              <a:spcBef>
                <a:spcPct val="0"/>
              </a:spcBef>
            </a:pPr>
            <a:r>
              <a:rPr lang="fi-FI" sz="2000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Verkkopankkitunnukset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76DFE0D-0E33-6408-09A1-038070AA8270}"/>
              </a:ext>
            </a:extLst>
          </p:cNvPr>
          <p:cNvSpPr txBox="1"/>
          <p:nvPr/>
        </p:nvSpPr>
        <p:spPr>
          <a:xfrm>
            <a:off x="1492277" y="2747667"/>
            <a:ext cx="2100146" cy="403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fi-FI" sz="2000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Mobiilivarmenne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5AC0A41-0D09-8348-4994-829AFBC9372A}"/>
              </a:ext>
            </a:extLst>
          </p:cNvPr>
          <p:cNvSpPr txBox="1"/>
          <p:nvPr/>
        </p:nvSpPr>
        <p:spPr>
          <a:xfrm>
            <a:off x="1416763" y="3674210"/>
            <a:ext cx="3679893" cy="403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fi-FI" sz="2000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Varmennekortti, kortinlukija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0ECD6E7A-B76D-8768-EA1D-22DD52009EDE}"/>
              </a:ext>
            </a:extLst>
          </p:cNvPr>
          <p:cNvSpPr txBox="1"/>
          <p:nvPr/>
        </p:nvSpPr>
        <p:spPr>
          <a:xfrm>
            <a:off x="1474887" y="4660699"/>
            <a:ext cx="2526078" cy="403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  <a:spcBef>
                <a:spcPct val="0"/>
              </a:spcBef>
            </a:pPr>
            <a:r>
              <a:rPr lang="fi-FI" sz="2000" noProof="0" err="1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hightrust.id</a:t>
            </a:r>
            <a:r>
              <a:rPr lang="fi-FI" sz="2000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- sovellus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2CF17FFD-FB4A-6DD7-EA75-B701C5D07D8E}"/>
              </a:ext>
            </a:extLst>
          </p:cNvPr>
          <p:cNvSpPr txBox="1"/>
          <p:nvPr/>
        </p:nvSpPr>
        <p:spPr>
          <a:xfrm>
            <a:off x="5557172" y="1893694"/>
            <a:ext cx="4317817" cy="3064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75" lvl="1" indent="-269887">
              <a:lnSpc>
                <a:spcPts val="3500"/>
              </a:lnSpc>
              <a:buFont typeface="Arial"/>
              <a:buChar char="•"/>
            </a:pPr>
            <a:r>
              <a:rPr lang="fi-FI" sz="2499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Viranomaispalvelut</a:t>
            </a:r>
          </a:p>
          <a:p>
            <a:pPr marL="539775" lvl="1" indent="-269887">
              <a:lnSpc>
                <a:spcPts val="3500"/>
              </a:lnSpc>
              <a:buFont typeface="Arial"/>
              <a:buChar char="•"/>
            </a:pPr>
            <a:r>
              <a:rPr lang="fi-FI" sz="2499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Verkko- ja mobiilipankki</a:t>
            </a:r>
          </a:p>
          <a:p>
            <a:pPr marL="539775" lvl="1" indent="-269887">
              <a:lnSpc>
                <a:spcPts val="3500"/>
              </a:lnSpc>
              <a:buFont typeface="Arial"/>
              <a:buChar char="•"/>
            </a:pPr>
            <a:r>
              <a:rPr lang="fi-FI" sz="2499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Terveys- ja sosiaalipalvelut</a:t>
            </a:r>
          </a:p>
          <a:p>
            <a:pPr marL="539775" lvl="1" indent="-269887">
              <a:lnSpc>
                <a:spcPts val="3500"/>
              </a:lnSpc>
              <a:buFont typeface="Arial"/>
              <a:buChar char="•"/>
            </a:pPr>
            <a:r>
              <a:rPr lang="fi-FI" sz="2499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Vakuutus- ja operaattoriasiointi</a:t>
            </a:r>
          </a:p>
          <a:p>
            <a:pPr marL="539775" lvl="1" indent="-269887">
              <a:lnSpc>
                <a:spcPts val="3500"/>
              </a:lnSpc>
              <a:buFont typeface="Arial"/>
              <a:buChar char="•"/>
            </a:pPr>
            <a:r>
              <a:rPr lang="fi-FI" sz="2499" noProof="0">
                <a:solidFill>
                  <a:srgbClr val="000000"/>
                </a:solidFill>
                <a:ea typeface="Source Sans Pro"/>
                <a:cs typeface="Source Sans Pro"/>
                <a:sym typeface="Source Sans Pro"/>
              </a:rPr>
              <a:t>Sähköiset allekirjoitukset</a:t>
            </a:r>
          </a:p>
          <a:p>
            <a:pPr algn="ctr">
              <a:lnSpc>
                <a:spcPts val="2939"/>
              </a:lnSpc>
            </a:pPr>
            <a:endParaRPr lang="fi-FI" sz="2499" noProof="0">
              <a:solidFill>
                <a:srgbClr val="000000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CB7F8F68-C883-9FF3-4AE4-8927E3975FBE}"/>
              </a:ext>
            </a:extLst>
          </p:cNvPr>
          <p:cNvSpPr/>
          <p:nvPr/>
        </p:nvSpPr>
        <p:spPr>
          <a:xfrm>
            <a:off x="10130338" y="1574912"/>
            <a:ext cx="1138770" cy="1172755"/>
          </a:xfrm>
          <a:custGeom>
            <a:avLst/>
            <a:gdLst/>
            <a:ahLst/>
            <a:cxnLst/>
            <a:rect l="l" t="t" r="r" b="b"/>
            <a:pathLst>
              <a:path w="2184083" h="2184083">
                <a:moveTo>
                  <a:pt x="0" y="0"/>
                </a:moveTo>
                <a:lnTo>
                  <a:pt x="2184083" y="0"/>
                </a:lnTo>
                <a:lnTo>
                  <a:pt x="2184083" y="2184082"/>
                </a:lnTo>
                <a:lnTo>
                  <a:pt x="0" y="21840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964247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8D26E-41BF-0F8F-3966-745C06B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16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25FA8394-E3FD-6C82-185A-2FCBCABDB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40" y="434126"/>
            <a:ext cx="8065044" cy="1304785"/>
          </a:xfrm>
        </p:spPr>
        <p:txBody>
          <a:bodyPr>
            <a:normAutofit/>
          </a:bodyPr>
          <a:lstStyle/>
          <a:p>
            <a:r>
              <a:rPr lang="fi-FI" sz="3200" b="1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  <a:t>Laitteiden ja omien tietojen suojaaminen</a:t>
            </a:r>
          </a:p>
        </p:txBody>
      </p:sp>
      <p:sp>
        <p:nvSpPr>
          <p:cNvPr id="8" name="Sisällön paikkamerkki 5">
            <a:extLst>
              <a:ext uri="{FF2B5EF4-FFF2-40B4-BE49-F238E27FC236}">
                <a16:creationId xmlns:a16="http://schemas.microsoft.com/office/drawing/2014/main" id="{C64DCCAE-AA22-C435-9527-743D0246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208" y="1702047"/>
            <a:ext cx="4513698" cy="3876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b="1">
                <a:ea typeface="Source Sans Pro" panose="020B0503030403020204" pitchFamily="34" charset="0"/>
              </a:rPr>
              <a:t>Tietojen suojaaminen verkossa</a:t>
            </a:r>
          </a:p>
          <a:p>
            <a:pPr lvl="1"/>
            <a:r>
              <a:rPr lang="fi-FI" sz="1800">
                <a:ea typeface="Source Sans Pro" panose="020B0503030403020204" pitchFamily="34" charset="0"/>
              </a:rPr>
              <a:t>Henkilökohtaisten tietojen jakamisen riskit.</a:t>
            </a:r>
          </a:p>
          <a:p>
            <a:pPr lvl="1"/>
            <a:r>
              <a:rPr lang="fi-FI" sz="1800">
                <a:ea typeface="Source Sans Pro" panose="020B0503030403020204" pitchFamily="34" charset="0"/>
              </a:rPr>
              <a:t>Sosiaalisen median tietosuoja-asetukset.</a:t>
            </a:r>
          </a:p>
          <a:p>
            <a:pPr lvl="1"/>
            <a:r>
              <a:rPr lang="fi-FI" sz="1800">
                <a:ea typeface="Source Sans Pro" panose="020B0503030403020204" pitchFamily="34" charset="0"/>
              </a:rPr>
              <a:t>Sähköpostihuijaukset ja tietojenkalasteluviestit.</a:t>
            </a:r>
          </a:p>
          <a:p>
            <a:pPr marL="0" indent="0">
              <a:buNone/>
            </a:pPr>
            <a:r>
              <a:rPr lang="fi-FI" sz="1800" b="1">
                <a:ea typeface="Source Sans Pro" panose="020B0503030403020204" pitchFamily="34" charset="0"/>
              </a:rPr>
              <a:t>Lainsäädäntö ja vastuut</a:t>
            </a:r>
          </a:p>
          <a:p>
            <a:pPr lvl="1"/>
            <a:r>
              <a:rPr lang="fi-FI" sz="1800">
                <a:ea typeface="Source Sans Pro" panose="020B0503030403020204" pitchFamily="34" charset="0"/>
              </a:rPr>
              <a:t>Mitä jokaisen käyttäjän tulisi tietää tietosuoja-asetuksista (GDPR)?</a:t>
            </a:r>
          </a:p>
          <a:p>
            <a:pPr lvl="1"/>
            <a:r>
              <a:rPr lang="fi-FI" sz="1800">
                <a:ea typeface="Source Sans Pro" panose="020B0503030403020204" pitchFamily="34" charset="0"/>
              </a:rPr>
              <a:t>Käyttäjän ja palveluntarjoajan vastuut.</a:t>
            </a:r>
          </a:p>
          <a:p>
            <a:pPr lvl="1"/>
            <a:endParaRPr lang="fi-FI" sz="1800">
              <a:ea typeface="Source Sans Pro" panose="020B0503030403020204" pitchFamily="34" charset="0"/>
            </a:endParaRPr>
          </a:p>
        </p:txBody>
      </p:sp>
      <p:pic>
        <p:nvPicPr>
          <p:cNvPr id="9" name="Kuva 3" descr="Yhteydet ääriviiva">
            <a:extLst>
              <a:ext uri="{FF2B5EF4-FFF2-40B4-BE49-F238E27FC236}">
                <a16:creationId xmlns:a16="http://schemas.microsoft.com/office/drawing/2014/main" id="{EBA0E07F-6DC2-C51C-9F73-18584CF19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9857" y="1069991"/>
            <a:ext cx="765969" cy="765969"/>
          </a:xfrm>
          <a:prstGeom prst="rect">
            <a:avLst/>
          </a:prstGeom>
        </p:spPr>
      </p:pic>
      <p:pic>
        <p:nvPicPr>
          <p:cNvPr id="10" name="Kuva 5" descr="Pilvitekniikka ääriviiva">
            <a:extLst>
              <a:ext uri="{FF2B5EF4-FFF2-40B4-BE49-F238E27FC236}">
                <a16:creationId xmlns:a16="http://schemas.microsoft.com/office/drawing/2014/main" id="{865872E7-8698-CEF5-921C-5B98CB142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8504" y="494347"/>
            <a:ext cx="1045029" cy="1045029"/>
          </a:xfrm>
          <a:prstGeom prst="rect">
            <a:avLst/>
          </a:prstGeom>
        </p:spPr>
      </p:pic>
      <p:pic>
        <p:nvPicPr>
          <p:cNvPr id="11" name="Kuva 6" descr="Nuija ääriviiva">
            <a:extLst>
              <a:ext uri="{FF2B5EF4-FFF2-40B4-BE49-F238E27FC236}">
                <a16:creationId xmlns:a16="http://schemas.microsoft.com/office/drawing/2014/main" id="{9FE035B0-CC40-D2AD-C274-1022C89F3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8049" y="3462788"/>
            <a:ext cx="765969" cy="765969"/>
          </a:xfrm>
          <a:prstGeom prst="rect">
            <a:avLst/>
          </a:prstGeom>
        </p:spPr>
      </p:pic>
      <p:pic>
        <p:nvPicPr>
          <p:cNvPr id="12" name="Kuva 8" descr="Nimikyltti ääriviiva">
            <a:extLst>
              <a:ext uri="{FF2B5EF4-FFF2-40B4-BE49-F238E27FC236}">
                <a16:creationId xmlns:a16="http://schemas.microsoft.com/office/drawing/2014/main" id="{5E6B135C-73B5-8935-D163-62F8E0CC60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22585" y="4549986"/>
            <a:ext cx="765969" cy="765969"/>
          </a:xfrm>
          <a:prstGeom prst="rect">
            <a:avLst/>
          </a:prstGeom>
        </p:spPr>
      </p:pic>
      <p:sp>
        <p:nvSpPr>
          <p:cNvPr id="13" name="Sisällön paikkamerkki 5">
            <a:extLst>
              <a:ext uri="{FF2B5EF4-FFF2-40B4-BE49-F238E27FC236}">
                <a16:creationId xmlns:a16="http://schemas.microsoft.com/office/drawing/2014/main" id="{38DB8312-559A-A439-BDC9-6496CE0C06E7}"/>
              </a:ext>
            </a:extLst>
          </p:cNvPr>
          <p:cNvSpPr txBox="1">
            <a:spLocks/>
          </p:cNvSpPr>
          <p:nvPr/>
        </p:nvSpPr>
        <p:spPr>
          <a:xfrm>
            <a:off x="875012" y="1685604"/>
            <a:ext cx="4196253" cy="405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800" b="1">
                <a:ea typeface="Source Sans Pro" panose="020B0503030403020204" pitchFamily="34" charset="0"/>
              </a:rPr>
              <a:t>Laitteiden fyysinen suojaaminen</a:t>
            </a:r>
          </a:p>
          <a:p>
            <a:pPr lvl="1"/>
            <a:r>
              <a:rPr lang="fi-FI" sz="1800">
                <a:ea typeface="Source Sans Pro" panose="020B0503030403020204" pitchFamily="34" charset="0"/>
              </a:rPr>
              <a:t>PIN-koodien ja salasanojen merkitys.</a:t>
            </a:r>
          </a:p>
          <a:p>
            <a:pPr lvl="1"/>
            <a:r>
              <a:rPr lang="fi-FI" sz="1800">
                <a:ea typeface="Source Sans Pro" panose="020B0503030403020204" pitchFamily="34" charset="0"/>
              </a:rPr>
              <a:t>Laitteiden lukitseminen fyysisesti (esim. tietokoneet, puhelimet).</a:t>
            </a:r>
          </a:p>
          <a:p>
            <a:pPr lvl="1"/>
            <a:r>
              <a:rPr lang="fi-FI" sz="1800">
                <a:ea typeface="Source Sans Pro" panose="020B0503030403020204" pitchFamily="34" charset="0"/>
              </a:rPr>
              <a:t>Turvalliset paikat laitteen säilyttämiseen.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800" b="1">
                <a:ea typeface="Source Sans Pro" panose="020B0503030403020204" pitchFamily="34" charset="0"/>
              </a:rPr>
              <a:t>Ohjelmistojen päivittäminen ja ylläpito</a:t>
            </a:r>
          </a:p>
          <a:p>
            <a:pPr lvl="1"/>
            <a:r>
              <a:rPr lang="fi-FI" sz="1800">
                <a:ea typeface="Source Sans Pro" panose="020B0503030403020204" pitchFamily="34" charset="0"/>
              </a:rPr>
              <a:t>Miksi päivitykset ovat tärkeitä?</a:t>
            </a:r>
          </a:p>
          <a:p>
            <a:pPr lvl="1"/>
            <a:r>
              <a:rPr lang="fi-FI" sz="1800">
                <a:ea typeface="Source Sans Pro" panose="020B0503030403020204" pitchFamily="34" charset="0"/>
              </a:rPr>
              <a:t>Automaattiset päivitykset vs. manuaaliset päivitykset.</a:t>
            </a:r>
          </a:p>
          <a:p>
            <a:pPr lvl="1"/>
            <a:r>
              <a:rPr lang="fi-FI" sz="1800">
                <a:ea typeface="Source Sans Pro" panose="020B0503030403020204" pitchFamily="34" charset="0"/>
              </a:rPr>
              <a:t>Haittaohjelmien torjunta ja virustorjuntaohjelmistot.</a:t>
            </a:r>
          </a:p>
        </p:txBody>
      </p:sp>
      <p:pic>
        <p:nvPicPr>
          <p:cNvPr id="14" name="Kuva 3" descr="Lukitse ääriviiva">
            <a:extLst>
              <a:ext uri="{FF2B5EF4-FFF2-40B4-BE49-F238E27FC236}">
                <a16:creationId xmlns:a16="http://schemas.microsoft.com/office/drawing/2014/main" id="{B9369246-377C-563C-DD5A-7A1DF92DCB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06652" y="1738911"/>
            <a:ext cx="780507" cy="780507"/>
          </a:xfrm>
          <a:prstGeom prst="rect">
            <a:avLst/>
          </a:prstGeom>
        </p:spPr>
      </p:pic>
      <p:pic>
        <p:nvPicPr>
          <p:cNvPr id="15" name="Kuva 4" descr="Avain ääriviiva">
            <a:extLst>
              <a:ext uri="{FF2B5EF4-FFF2-40B4-BE49-F238E27FC236}">
                <a16:creationId xmlns:a16="http://schemas.microsoft.com/office/drawing/2014/main" id="{BAF6A402-5B3F-176F-BAF5-289602A895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86605" y="2738511"/>
            <a:ext cx="642459" cy="642459"/>
          </a:xfrm>
          <a:prstGeom prst="rect">
            <a:avLst/>
          </a:prstGeom>
        </p:spPr>
      </p:pic>
      <p:pic>
        <p:nvPicPr>
          <p:cNvPr id="16" name="Kuva 5" descr="Toista ääriviiva">
            <a:extLst>
              <a:ext uri="{FF2B5EF4-FFF2-40B4-BE49-F238E27FC236}">
                <a16:creationId xmlns:a16="http://schemas.microsoft.com/office/drawing/2014/main" id="{B41DB834-77E4-472B-6C92-BC7DA95D5D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00621" y="4228757"/>
            <a:ext cx="642459" cy="642459"/>
          </a:xfrm>
          <a:prstGeom prst="rect">
            <a:avLst/>
          </a:prstGeom>
        </p:spPr>
      </p:pic>
      <p:pic>
        <p:nvPicPr>
          <p:cNvPr id="17" name="Kuva 7" descr="Työkalut ääriviiva">
            <a:extLst>
              <a:ext uri="{FF2B5EF4-FFF2-40B4-BE49-F238E27FC236}">
                <a16:creationId xmlns:a16="http://schemas.microsoft.com/office/drawing/2014/main" id="{B61556A5-9235-9807-3C8B-85CCBBFB09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54359" y="5120594"/>
            <a:ext cx="511050" cy="5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74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7D5E5-5B57-D6A2-6BA8-E4AB2EB59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7" y="2087909"/>
            <a:ext cx="5144589" cy="38383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b="1">
                <a:ea typeface="Source Sans Pro" panose="020B0503030403020204" pitchFamily="34" charset="0"/>
              </a:rPr>
              <a:t>Pankkitilin tai maksukortin turva-asetukset: </a:t>
            </a:r>
            <a:r>
              <a:rPr lang="fi-FI" sz="1800">
                <a:ea typeface="Source Sans Pro" panose="020B0503030403020204" pitchFamily="34" charset="0"/>
              </a:rPr>
              <a:t>nostorajat, maksujen lisävahvistukset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b="1">
                <a:ea typeface="Source Sans Pro" panose="020B0503030403020204" pitchFamily="34" charset="0"/>
              </a:rPr>
              <a:t>Kaksivaiheinen tunnistautuminen: </a:t>
            </a:r>
            <a:r>
              <a:rPr lang="fi-FI" sz="1800">
                <a:ea typeface="Source Sans Pro" panose="020B0503030403020204" pitchFamily="34" charset="0"/>
              </a:rPr>
              <a:t>sähköposti, </a:t>
            </a:r>
            <a:r>
              <a:rPr lang="fi-FI" sz="1800" err="1">
                <a:ea typeface="Source Sans Pro" panose="020B0503030403020204" pitchFamily="34" charset="0"/>
              </a:rPr>
              <a:t>facebook</a:t>
            </a:r>
            <a:r>
              <a:rPr lang="fi-FI" sz="1800">
                <a:ea typeface="Source Sans Pro" panose="020B0503030403020204" pitchFamily="34" charset="0"/>
              </a:rPr>
              <a:t> ym.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b="1">
                <a:ea typeface="Source Sans Pro" panose="020B0503030403020204" pitchFamily="34" charset="0"/>
              </a:rPr>
              <a:t>Vahva tunnistautuminen: </a:t>
            </a:r>
            <a:r>
              <a:rPr lang="fi-FI" sz="1800">
                <a:ea typeface="Source Sans Pro" panose="020B0503030403020204" pitchFamily="34" charset="0"/>
              </a:rPr>
              <a:t>mobiilivarmenne muihin palveluihin kuin pankkiin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b="1">
                <a:ea typeface="Source Sans Pro" panose="020B0503030403020204" pitchFamily="34" charset="0"/>
              </a:rPr>
              <a:t>Puhelimen asetukset: </a:t>
            </a:r>
            <a:r>
              <a:rPr lang="fi-FI" sz="1800">
                <a:ea typeface="Source Sans Pro" panose="020B0503030403020204" pitchFamily="34" charset="0"/>
              </a:rPr>
              <a:t>Tarkista sovelluksille annetut oikeudet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b="1">
                <a:ea typeface="Source Sans Pro" panose="020B0503030403020204" pitchFamily="34" charset="0"/>
              </a:rPr>
              <a:t>Tarkista onko henkilötietosi tunnettujen tietovuotojen kohteena</a:t>
            </a:r>
            <a:r>
              <a:rPr lang="fi-FI" sz="1800">
                <a:ea typeface="Source Sans Pro" panose="020B0503030403020204" pitchFamily="34" charset="0"/>
              </a:rPr>
              <a:t> (maksuton tarkistus) </a:t>
            </a:r>
            <a:r>
              <a:rPr lang="fi-FI" sz="1800">
                <a:ea typeface="Source Sans Pro" panose="020B0503030403020204" pitchFamily="34" charset="0"/>
                <a:hlinkClick r:id="rId2"/>
              </a:rPr>
              <a:t>https://www.f-secure.com/fi/identity-theft-checker</a:t>
            </a:r>
            <a:endParaRPr lang="fi-FI" sz="1800"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i-FI" sz="1800"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i-FI" sz="1800">
              <a:ea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52621-9B78-ED6F-3726-443C4220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17</a:t>
            </a:fld>
            <a:endParaRPr lang="fi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80B9C-1057-EC04-F3C9-3642B6841333}"/>
              </a:ext>
            </a:extLst>
          </p:cNvPr>
          <p:cNvSpPr txBox="1"/>
          <p:nvPr/>
        </p:nvSpPr>
        <p:spPr>
          <a:xfrm>
            <a:off x="6636097" y="2824976"/>
            <a:ext cx="514458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b="1">
                <a:ea typeface="Source Sans Pro" panose="020B0503030403020204" pitchFamily="34" charset="0"/>
              </a:rPr>
              <a:t>Facebook: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>
                <a:ea typeface="Source Sans Pro" panose="020B0503030403020204" pitchFamily="34" charset="0"/>
              </a:rPr>
              <a:t>Kirjaudu ulos kaikilta laitteilta (Tilikeskus, Salasana ja turvallisuus, Missä olet kirjautuneena?)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>
                <a:ea typeface="Source Sans Pro" panose="020B0503030403020204" pitchFamily="34" charset="0"/>
              </a:rPr>
              <a:t>Kaverilista piiloon (näkyy vain itselle tai kavereille, ei julkisesti)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>
                <a:ea typeface="Source Sans Pro" panose="020B0503030403020204" pitchFamily="34" charset="0"/>
              </a:rPr>
              <a:t>Facebook kaverit olisi hyvä pitää yksityisenä 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>
                <a:ea typeface="Source Sans Pro" panose="020B0503030403020204" pitchFamily="34" charset="0"/>
              </a:rPr>
              <a:t>Tarkista yksityisyysasetukset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BDE266-A72F-D7AC-DD5A-6CBFBF50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596003"/>
            <a:ext cx="6512482" cy="1325563"/>
          </a:xfrm>
        </p:spPr>
        <p:txBody>
          <a:bodyPr>
            <a:normAutofit/>
          </a:bodyPr>
          <a:lstStyle/>
          <a:p>
            <a:r>
              <a:rPr lang="fi-FI" sz="4000" b="1" noProof="0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  <a:t>Miten lisätä tietoturvaa</a:t>
            </a:r>
          </a:p>
        </p:txBody>
      </p:sp>
      <p:pic>
        <p:nvPicPr>
          <p:cNvPr id="2" name="Kuva 3" descr="Kuva, joka sisältää kohteen symboli, ympyrä, kuvakaappaus, logo&#10;&#10;Kuvaus luotu automaattisesti">
            <a:extLst>
              <a:ext uri="{FF2B5EF4-FFF2-40B4-BE49-F238E27FC236}">
                <a16:creationId xmlns:a16="http://schemas.microsoft.com/office/drawing/2014/main" id="{44707891-59C0-6183-1CA9-315A122E6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49" r="4799" b="-49"/>
          <a:stretch/>
        </p:blipFill>
        <p:spPr>
          <a:xfrm>
            <a:off x="8853055" y="-4465"/>
            <a:ext cx="3240308" cy="272943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27862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81C5C-1E3F-3F89-76E7-FA98DC660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42" y="301416"/>
            <a:ext cx="7195457" cy="18181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800" dirty="0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  <a:t>Digiopastajien vinkkejä:</a:t>
            </a:r>
            <a:br>
              <a:rPr lang="fi-FI" sz="3200" b="1" dirty="0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</a:br>
            <a:r>
              <a:rPr lang="fi-FI" sz="3200" b="1" dirty="0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  <a:t>Miten ottaa huijaukset puheeksi? </a:t>
            </a:r>
            <a:br>
              <a:rPr lang="fi-FI" sz="3200" b="1" dirty="0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</a:br>
            <a:r>
              <a:rPr lang="fi-FI" sz="3200" b="1" dirty="0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  <a:t>Mikä auttaa pelon kanssa?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8F9D2-FE1B-12E6-34CA-547C8BAED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742" y="2119610"/>
            <a:ext cx="5310258" cy="37824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b="1" dirty="0">
                <a:ea typeface="Source Sans Pro" panose="020B0503030403020204" pitchFamily="34" charset="0"/>
              </a:rPr>
              <a:t>Arkipäivän esimerkit vertauksena: </a:t>
            </a:r>
            <a:r>
              <a:rPr lang="fi-FI" sz="1800" dirty="0">
                <a:ea typeface="Source Sans Pro" panose="020B0503030403020204" pitchFamily="34" charset="0"/>
              </a:rPr>
              <a:t>kun vaarat tunnistaa, niin ne eivät enää pelota. Vaaroja on liikenteessäkin, mutta vaarat täytyy tunnistaa.</a:t>
            </a:r>
            <a:endParaRPr lang="fi-FI" sz="1800" b="1" dirty="0"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b="1" dirty="0">
                <a:ea typeface="Source Sans Pro" panose="020B0503030403020204" pitchFamily="34" charset="0"/>
              </a:rPr>
              <a:t>Salasanat ensimmäiseksi kuntoon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b="1" dirty="0">
                <a:ea typeface="Source Sans Pro" panose="020B0503030403020204" pitchFamily="34" charset="0"/>
              </a:rPr>
              <a:t>Mukana kulkeminen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i-FI" sz="1800" dirty="0">
                <a:ea typeface="Source Sans Pro" panose="020B0503030403020204" pitchFamily="34" charset="0"/>
              </a:rPr>
              <a:t>Haluaisitko kertoa, mitä on tapahtunut?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i-FI" sz="1800" dirty="0">
                <a:ea typeface="Source Sans Pro" panose="020B0503030403020204" pitchFamily="34" charset="0"/>
              </a:rPr>
              <a:t>Mitä olisi voinut tehdä toisin? Oppimiskokemus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b="1" dirty="0">
                <a:ea typeface="Source Sans Pro" panose="020B0503030403020204" pitchFamily="34" charset="0"/>
              </a:rPr>
              <a:t>Omien kokemusten jakaminen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i-FI" sz="1800" dirty="0">
                <a:ea typeface="Source Sans Pro" panose="020B0503030403020204" pitchFamily="34" charset="0"/>
              </a:rPr>
              <a:t>Olen itsekin joutunut huijauksen kohteeksi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i-FI" sz="1800" dirty="0">
                <a:ea typeface="Source Sans Pro" panose="020B0503030403020204" pitchFamily="34" charset="0"/>
              </a:rPr>
              <a:t>Läheltä piti -tilanteet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C4096-3B51-20BE-F772-E5341356D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18</a:t>
            </a:fld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EF4CF-3EB1-7B37-3896-DC519D4AA552}"/>
              </a:ext>
            </a:extLst>
          </p:cNvPr>
          <p:cNvSpPr txBox="1"/>
          <p:nvPr/>
        </p:nvSpPr>
        <p:spPr>
          <a:xfrm>
            <a:off x="6420593" y="3012417"/>
            <a:ext cx="544894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b="1" dirty="0">
                <a:ea typeface="Source Sans Pro" panose="020B0503030403020204" pitchFamily="34" charset="0"/>
              </a:rPr>
              <a:t>Vierellä oleminen, kun toinen harjoittelee jonkin palvelun käyttöä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>
                <a:ea typeface="Source Sans Pro" panose="020B0503030403020204" pitchFamily="34" charset="0"/>
              </a:rPr>
              <a:t>kahdet silmät / kokeneemmat silmät näkevät paremmin kuin yhdet ja kokemattomammat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b="1" dirty="0">
                <a:ea typeface="Source Sans Pro" panose="020B0503030403020204" pitchFamily="34" charset="0"/>
              </a:rPr>
              <a:t>Ikäihmiset tahtovat tiedon paperilla  </a:t>
            </a:r>
            <a:br>
              <a:rPr lang="fi-FI" b="1" dirty="0">
                <a:ea typeface="Source Sans Pro" panose="020B0503030403020204" pitchFamily="34" charset="0"/>
              </a:rPr>
            </a:br>
            <a:r>
              <a:rPr lang="fi-FI" dirty="0">
                <a:ea typeface="Source Sans Pro" panose="020B0503030403020204" pitchFamily="34" charset="0"/>
              </a:rPr>
              <a:t>Ohjeistus, mitä tehdä, jos/kun…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b="1" dirty="0">
                <a:ea typeface="Source Sans Pro" panose="020B0503030403020204" pitchFamily="34" charset="0"/>
              </a:rPr>
              <a:t>Rauha ja rauhoittuminen</a:t>
            </a:r>
            <a:br>
              <a:rPr lang="fi-FI" b="1" dirty="0">
                <a:ea typeface="Source Sans Pro" panose="020B0503030403020204" pitchFamily="34" charset="0"/>
              </a:rPr>
            </a:br>
            <a:r>
              <a:rPr lang="fi-FI" dirty="0">
                <a:ea typeface="Source Sans Pro" panose="020B0503030403020204" pitchFamily="34" charset="0"/>
              </a:rPr>
              <a:t>Kiireen ja hätääntymisen tunne pois</a:t>
            </a:r>
          </a:p>
        </p:txBody>
      </p:sp>
      <p:pic>
        <p:nvPicPr>
          <p:cNvPr id="6" name="Picture 5" descr="A group of people looking at their phones&#10;&#10;Description automatically generated">
            <a:extLst>
              <a:ext uri="{FF2B5EF4-FFF2-40B4-BE49-F238E27FC236}">
                <a16:creationId xmlns:a16="http://schemas.microsoft.com/office/drawing/2014/main" id="{008E03F6-9F4E-4DD3-7A80-FDEEC9EC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 b="22041"/>
          <a:stretch/>
        </p:blipFill>
        <p:spPr>
          <a:xfrm>
            <a:off x="7669841" y="136525"/>
            <a:ext cx="3736417" cy="260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04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8D038-F271-3073-B7CE-22083F1D7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ymboli, ympyrä, kuvakaappaus, logo&#10;&#10;Kuvaus luotu automaattisesti">
            <a:extLst>
              <a:ext uri="{FF2B5EF4-FFF2-40B4-BE49-F238E27FC236}">
                <a16:creationId xmlns:a16="http://schemas.microsoft.com/office/drawing/2014/main" id="{2D181AA6-669E-8F2F-3715-073D408CD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" r="4136"/>
          <a:stretch/>
        </p:blipFill>
        <p:spPr>
          <a:xfrm>
            <a:off x="8610600" y="0"/>
            <a:ext cx="3581400" cy="3016755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  <a:noFill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5673B-A8D4-6E73-138B-5B755E46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19</a:t>
            </a:fld>
            <a:endParaRPr lang="fi-FI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CFF2F03-5DF5-C752-0143-795E85E3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 noProof="0" dirty="0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  <a:t>Vaaroista huolimatta</a:t>
            </a:r>
            <a:endParaRPr lang="fi-FI" sz="3600" dirty="0">
              <a:solidFill>
                <a:srgbClr val="330066"/>
              </a:solidFill>
              <a:latin typeface="+mn-lt"/>
              <a:ea typeface="Source Sans Pro" panose="020B05030304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531C07-CC05-187F-704B-780D67F0B731}"/>
              </a:ext>
            </a:extLst>
          </p:cNvPr>
          <p:cNvSpPr txBox="1"/>
          <p:nvPr/>
        </p:nvSpPr>
        <p:spPr>
          <a:xfrm>
            <a:off x="858982" y="1691121"/>
            <a:ext cx="5257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noProof="0" dirty="0"/>
              <a:t>Digilaitteista ja -palveluista on paljon iloa ja hyötyä arjessa</a:t>
            </a:r>
            <a:br>
              <a:rPr lang="fi-FI" sz="1800" noProof="0" dirty="0"/>
            </a:br>
            <a:endParaRPr lang="fi-FI" sz="180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noProof="0" dirty="0"/>
              <a:t>Mitä enemmän käytät, sitä enemmän opit</a:t>
            </a:r>
            <a:br>
              <a:rPr lang="fi-FI" sz="1800" noProof="0" dirty="0"/>
            </a:br>
            <a:endParaRPr lang="fi-FI" sz="180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noProof="0" dirty="0"/>
              <a:t>Peloista kannattaa puhua ja kertoa käytännön vinkkejä eri tilanteisiin</a:t>
            </a:r>
            <a:br>
              <a:rPr lang="fi-FI" sz="1800" noProof="0" dirty="0"/>
            </a:br>
            <a:endParaRPr lang="fi-FI" sz="180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noProof="0" dirty="0"/>
              <a:t>Osaamattomuutta tai huijatuksi tulemista ei tarvitse häpeillä</a:t>
            </a:r>
            <a:br>
              <a:rPr lang="fi-FI" sz="1800" noProof="0" dirty="0"/>
            </a:br>
            <a:endParaRPr lang="fi-FI" sz="1800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noProof="0" dirty="0"/>
              <a:t>Vaaroja on muuallakin maailmassa, siitä huolimatta ei kannata pysähtyä paikoilleen</a:t>
            </a:r>
            <a:endParaRPr lang="fi-FI" dirty="0"/>
          </a:p>
          <a:p>
            <a:endParaRPr lang="fi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04414-52CE-0374-384A-B39908B3EB90}"/>
              </a:ext>
            </a:extLst>
          </p:cNvPr>
          <p:cNvSpPr txBox="1"/>
          <p:nvPr/>
        </p:nvSpPr>
        <p:spPr>
          <a:xfrm>
            <a:off x="7015370" y="3219520"/>
            <a:ext cx="4817402" cy="2438342"/>
          </a:xfrm>
          <a:prstGeom prst="rect">
            <a:avLst/>
          </a:prstGeom>
          <a:solidFill>
            <a:srgbClr val="FFD579"/>
          </a:solidFill>
          <a:ln w="57150" cmpd="thickThin">
            <a:solidFill>
              <a:srgbClr val="330066"/>
            </a:solidFill>
          </a:ln>
        </p:spPr>
        <p:txBody>
          <a:bodyPr wrap="square" lIns="216000" tIns="144000" rIns="144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b="1" dirty="0"/>
              <a:t>Loppujen lopuksi kyse on yksinkertaisista asioista: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 Älä jätä ulko-ovea lukitsematta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 Älä jätä lompakkoa kassiin valvomatta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dirty="0"/>
              <a:t> Älä anna kodin avainta tai </a:t>
            </a:r>
            <a:r>
              <a:rPr lang="fi-FI" noProof="0" dirty="0"/>
              <a:t>rahaa tuntemattomalle vastaantulijalle</a:t>
            </a:r>
          </a:p>
          <a:p>
            <a:pPr>
              <a:spcBef>
                <a:spcPts val="6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976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F6393-EE96-9570-B678-E641B8B7A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 descr="Kuva, joka sisältää kohteen Animoidut lastenohjelmat, animaatio, kuvitus, Animaatio&#10;&#10;Kuvaus luotu automaattisesti">
            <a:extLst>
              <a:ext uri="{FF2B5EF4-FFF2-40B4-BE49-F238E27FC236}">
                <a16:creationId xmlns:a16="http://schemas.microsoft.com/office/drawing/2014/main" id="{B6BFC652-79E8-D6BC-BC3B-8CF14C14D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67" t="4429" r="-7693" b="4429"/>
          <a:stretch/>
        </p:blipFill>
        <p:spPr>
          <a:xfrm>
            <a:off x="6928400" y="0"/>
            <a:ext cx="5093209" cy="427058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  <a:solidFill>
            <a:srgbClr val="D5ECEF"/>
          </a:solidFill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9B6876F-36D4-6A82-12E4-9DDD1A01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83" y="546462"/>
            <a:ext cx="5354297" cy="1325880"/>
          </a:xfrm>
        </p:spPr>
        <p:txBody>
          <a:bodyPr anchor="ctr">
            <a:normAutofit/>
          </a:bodyPr>
          <a:lstStyle/>
          <a:p>
            <a:r>
              <a:rPr lang="fi-FI" sz="3600" b="1" noProof="0">
                <a:solidFill>
                  <a:srgbClr val="330066"/>
                </a:solidFill>
                <a:effectLst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Materiaalin taustaa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A43C5-5FE9-8CB5-8DF8-D33DDB79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7A8170-2B21-4724-BB9E-7C952E4559C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1F508D-D494-8982-5469-0BE809AE5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83" y="1872342"/>
            <a:ext cx="5846646" cy="4484008"/>
          </a:xfrm>
        </p:spPr>
        <p:txBody>
          <a:bodyPr>
            <a:normAutofit/>
          </a:bodyPr>
          <a:lstStyle/>
          <a:p>
            <a:pPr marL="285750" indent="-285750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800" noProof="0" dirty="0">
                <a:effectLst/>
                <a:ea typeface="Source Sans Pro" panose="020B0503030403020204" pitchFamily="34" charset="0"/>
                <a:cs typeface="Arial" panose="020B0604020202020204" pitchFamily="34" charset="0"/>
              </a:rPr>
              <a:t>Materiaali on syntynyt Vanhustyön keskusliiton SeniorSurf-toiminnan järjestämässä Digiopastajien valtakunnallisessa opintopiirissä syksyllä 2024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ea typeface="Source Sans Pro" panose="020B0503030403020204" pitchFamily="34" charset="0"/>
                <a:cs typeface="Arial" panose="020B0604020202020204" pitchFamily="34" charset="0"/>
              </a:rPr>
              <a:t>8</a:t>
            </a:r>
            <a:r>
              <a:rPr lang="fi-FI" sz="1800" noProof="0" dirty="0">
                <a:effectLst/>
                <a:ea typeface="Source Sans Pro" panose="020B0503030403020204" pitchFamily="34" charset="0"/>
                <a:cs typeface="Arial" panose="020B0604020202020204" pitchFamily="34" charset="0"/>
              </a:rPr>
              <a:t> henkilön ryhmässä oli seniorien vertaisopastajia Eläkkeensaajien keskusliitto ry:n Verkosta Virtaa –toiminnasta, Enter ry:stä, ATK Seniorit Mukanetti ry:stä sekä Savonetti ry:stä.</a:t>
            </a:r>
            <a:endParaRPr lang="fi-FI" sz="1800" noProof="0" dirty="0"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800" noProof="0" dirty="0">
                <a:effectLst/>
                <a:ea typeface="Source Sans Pro" panose="020B0503030403020204" pitchFamily="34" charset="0"/>
                <a:cs typeface="Arial" panose="020B0604020202020204" pitchFamily="34" charset="0"/>
              </a:rPr>
              <a:t>Dioja saa vapaasti hyödyntää, jakaa ja muokata omassa toiminnassa, opastuksissa ja esityksissä, lähde mainiten (Creative </a:t>
            </a:r>
            <a:r>
              <a:rPr lang="fi-FI" sz="1800" noProof="0" dirty="0" err="1">
                <a:effectLst/>
                <a:ea typeface="Source Sans Pro" panose="020B0503030403020204" pitchFamily="34" charset="0"/>
                <a:cs typeface="Arial" panose="020B0604020202020204" pitchFamily="34" charset="0"/>
              </a:rPr>
              <a:t>commons</a:t>
            </a:r>
            <a:r>
              <a:rPr lang="fi-FI" sz="1800" noProof="0" dirty="0">
                <a:effectLst/>
                <a:ea typeface="Source Sans Pro" panose="020B0503030403020204" pitchFamily="34" charset="0"/>
                <a:cs typeface="Arial" panose="020B0604020202020204" pitchFamily="34" charset="0"/>
              </a:rPr>
              <a:t> CC BY 4.0).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800" noProof="0" dirty="0">
                <a:effectLst/>
                <a:ea typeface="Source Sans Pro" panose="020B0503030403020204" pitchFamily="34" charset="0"/>
                <a:cs typeface="Arial" panose="020B0604020202020204" pitchFamily="34" charset="0"/>
              </a:rPr>
              <a:t>Huomaathan, että dioilla esitetyt sisällöt voivat vanhentua, joten tarkista tietojen ajantasaisuus.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800" dirty="0">
                <a:ea typeface="Source Sans Pro" panose="020B0503030403020204" pitchFamily="34" charset="0"/>
                <a:cs typeface="Arial" panose="020B0604020202020204" pitchFamily="34" charset="0"/>
              </a:rPr>
              <a:t>Lisätietoa osoitteesta </a:t>
            </a:r>
            <a:r>
              <a:rPr lang="fi-FI" sz="1800" dirty="0">
                <a:ea typeface="Source Sans Pro" panose="020B0503030403020204" pitchFamily="34" charset="0"/>
                <a:cs typeface="Arial" panose="020B0604020202020204" pitchFamily="34" charset="0"/>
                <a:hlinkClick r:id="rId4"/>
              </a:rPr>
              <a:t>www.seniorsurf.fi/opintopiirit</a:t>
            </a:r>
            <a:r>
              <a:rPr lang="fi-FI" sz="1800" dirty="0"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endParaRPr lang="fi-FI" sz="1800" noProof="0" dirty="0">
              <a:effectLst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1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1E6D2-9B4B-4127-4607-BDD97783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20</a:t>
            </a:fld>
            <a:endParaRPr lang="fi-FI"/>
          </a:p>
        </p:txBody>
      </p:sp>
      <p:sp>
        <p:nvSpPr>
          <p:cNvPr id="5" name="Tekstiruutu 1">
            <a:extLst>
              <a:ext uri="{FF2B5EF4-FFF2-40B4-BE49-F238E27FC236}">
                <a16:creationId xmlns:a16="http://schemas.microsoft.com/office/drawing/2014/main" id="{11B7B6D1-2D6C-664C-C346-3F860781F616}"/>
              </a:ext>
            </a:extLst>
          </p:cNvPr>
          <p:cNvSpPr txBox="1"/>
          <p:nvPr/>
        </p:nvSpPr>
        <p:spPr>
          <a:xfrm>
            <a:off x="744324" y="4791439"/>
            <a:ext cx="6935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err="1">
                <a:ea typeface="Source Sans Pro" panose="020B0503030403020204" pitchFamily="34" charset="0"/>
              </a:rPr>
              <a:t>SeniorSurf</a:t>
            </a:r>
            <a:r>
              <a:rPr lang="fi-FI">
                <a:ea typeface="Source Sans Pro" panose="020B0503030403020204" pitchFamily="34" charset="0"/>
              </a:rPr>
              <a:t> - Mediataitojen keskustelukortit: </a:t>
            </a:r>
            <a:r>
              <a:rPr lang="fi-FI" err="1">
                <a:ea typeface="Source Sans Pro" panose="020B0503030403020204" pitchFamily="34" charset="0"/>
                <a:hlinkClick r:id="rId2"/>
              </a:rPr>
              <a:t>https</a:t>
            </a:r>
            <a:r>
              <a:rPr lang="fi-FI">
                <a:ea typeface="Source Sans Pro" panose="020B0503030403020204" pitchFamily="34" charset="0"/>
                <a:hlinkClick r:id="rId2"/>
              </a:rPr>
              <a:t>://</a:t>
            </a:r>
            <a:r>
              <a:rPr lang="fi-FI" err="1">
                <a:ea typeface="Source Sans Pro" panose="020B0503030403020204" pitchFamily="34" charset="0"/>
                <a:hlinkClick r:id="rId2"/>
              </a:rPr>
              <a:t>seniorsurf.fi</a:t>
            </a:r>
            <a:r>
              <a:rPr lang="fi-FI">
                <a:ea typeface="Source Sans Pro" panose="020B0503030403020204" pitchFamily="34" charset="0"/>
                <a:hlinkClick r:id="rId2"/>
              </a:rPr>
              <a:t>/materiaalipankki/mediataitojen-keskustelukortit/</a:t>
            </a:r>
            <a:endParaRPr lang="fi-FI">
              <a:ea typeface="Source Sans Pro" panose="020B0503030403020204" pitchFamily="34" charset="0"/>
            </a:endParaRPr>
          </a:p>
        </p:txBody>
      </p:sp>
      <p:pic>
        <p:nvPicPr>
          <p:cNvPr id="7" name="Kuva 8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96021C50-9745-63F0-0D0E-9FD988843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00" y="735598"/>
            <a:ext cx="3745844" cy="2655745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6AF9360B-1542-3FF2-FB02-DBF12F63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2" y="492421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  <a:t>Mediataitojen keskustelukortit:</a:t>
            </a:r>
          </a:p>
        </p:txBody>
      </p:sp>
      <p:pic>
        <p:nvPicPr>
          <p:cNvPr id="6" name="Kuva 2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0B0F292B-4669-2405-EE5D-BE7C35B2C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9697"/>
            <a:ext cx="3621722" cy="2567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2C7873-427B-95AF-B76C-55E01F881989}"/>
              </a:ext>
            </a:extLst>
          </p:cNvPr>
          <p:cNvSpPr txBox="1"/>
          <p:nvPr/>
        </p:nvSpPr>
        <p:spPr>
          <a:xfrm>
            <a:off x="741212" y="1892458"/>
            <a:ext cx="46204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noProof="0" err="1">
                <a:ea typeface="Source Sans Pro" panose="020B0503030403020204" pitchFamily="34" charset="0"/>
              </a:rPr>
              <a:t>SeniorSurf</a:t>
            </a:r>
            <a:r>
              <a:rPr lang="fi-FI" noProof="0">
                <a:ea typeface="Source Sans Pro" panose="020B0503030403020204" pitchFamily="34" charset="0"/>
              </a:rPr>
              <a:t> on tehnyt keskustelukortteja erilaisten senioriryhmien käyttöön.</a:t>
            </a:r>
          </a:p>
          <a:p>
            <a:endParaRPr lang="fi-FI">
              <a:ea typeface="Source Sans Pro" panose="020B0503030403020204" pitchFamily="34" charset="0"/>
            </a:endParaRPr>
          </a:p>
          <a:p>
            <a:r>
              <a:rPr lang="fi-FI" noProof="0">
                <a:ea typeface="Source Sans Pro" panose="020B0503030403020204" pitchFamily="34" charset="0"/>
              </a:rPr>
              <a:t>Seniorien mediataidot -keskustelukortit auttavat senioreita pohtimaan omaa suhdettaan mediataitoihin. </a:t>
            </a:r>
          </a:p>
          <a:p>
            <a:endParaRPr lang="fi-FI" noProof="0">
              <a:ea typeface="Source Sans Pro" panose="020B0503030403020204" pitchFamily="34" charset="0"/>
            </a:endParaRPr>
          </a:p>
          <a:p>
            <a:r>
              <a:rPr lang="fi-FI" noProof="0" err="1">
                <a:ea typeface="Source Sans Pro" panose="020B0503030403020204" pitchFamily="34" charset="0"/>
              </a:rPr>
              <a:t>SeniorSurf</a:t>
            </a:r>
            <a:r>
              <a:rPr lang="fi-FI" noProof="0">
                <a:ea typeface="Source Sans Pro" panose="020B0503030403020204" pitchFamily="34" charset="0"/>
              </a:rPr>
              <a:t> on tehnyt keskustelukortteja erilaisten senioriryhmien käyttöön.</a:t>
            </a:r>
          </a:p>
        </p:txBody>
      </p:sp>
    </p:spTree>
    <p:extLst>
      <p:ext uri="{BB962C8B-B14F-4D97-AF65-F5344CB8AC3E}">
        <p14:creationId xmlns:p14="http://schemas.microsoft.com/office/powerpoint/2010/main" val="2083696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D3B3-CD64-4827-6318-9C28A75A7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1B6C6-B194-3A27-5F54-730AD3FC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21</a:t>
            </a:fld>
            <a:endParaRPr lang="fi-FI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B221FC8-CC68-B579-455C-7CF51A8F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02287" cy="954009"/>
          </a:xfrm>
        </p:spPr>
        <p:txBody>
          <a:bodyPr>
            <a:normAutofit/>
          </a:bodyPr>
          <a:lstStyle/>
          <a:p>
            <a:r>
              <a:rPr lang="fi-FI" sz="3200" b="1" dirty="0">
                <a:solidFill>
                  <a:srgbClr val="330066"/>
                </a:solidFill>
                <a:ea typeface="Source Sans Pro" panose="020B0503030403020204" pitchFamily="34" charset="0"/>
              </a:rPr>
              <a:t>Linkkejä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4F7F7E-9931-0655-4CF2-B087FC973B0D}"/>
              </a:ext>
            </a:extLst>
          </p:cNvPr>
          <p:cNvSpPr txBox="1"/>
          <p:nvPr/>
        </p:nvSpPr>
        <p:spPr>
          <a:xfrm>
            <a:off x="766371" y="1283332"/>
            <a:ext cx="10788319" cy="4397032"/>
          </a:xfrm>
          <a:prstGeom prst="rect">
            <a:avLst/>
          </a:prstGeom>
          <a:noFill/>
        </p:spPr>
        <p:txBody>
          <a:bodyPr wrap="square" numCol="2" spcCol="36000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b="1" dirty="0">
                <a:latin typeface="+mj-lt"/>
                <a:ea typeface="Source Sans Pro" panose="020B0503030403020204" pitchFamily="34" charset="0"/>
              </a:rPr>
              <a:t>Lisätietoa eri huijaustyypeistä:</a:t>
            </a:r>
            <a:endParaRPr lang="fi-FI" b="1" dirty="0">
              <a:latin typeface="+mj-lt"/>
              <a:ea typeface="Source Sans Pro" panose="020B0503030403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dirty="0">
                <a:solidFill>
                  <a:srgbClr val="0563C1"/>
                </a:solidFill>
                <a:latin typeface="+mj-lt"/>
                <a:ea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https://nytvalppaana.fi/fi/huijausta-vai-ei-mista-sen-voi-tietaa</a:t>
            </a:r>
            <a:r>
              <a:rPr lang="fi-FI" dirty="0">
                <a:latin typeface="+mj-lt"/>
                <a:ea typeface="Source Sans Pro" panose="020B050303040302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b="1" dirty="0">
                <a:latin typeface="+mj-lt"/>
                <a:ea typeface="Source Sans Pro" panose="020B0503030403020204" pitchFamily="34" charset="0"/>
              </a:rPr>
              <a:t>Tietojenkalastelu</a:t>
            </a:r>
            <a:r>
              <a:rPr lang="fi-FI" dirty="0">
                <a:latin typeface="+mj-lt"/>
                <a:ea typeface="Source Sans Pro" panose="020B0503030403020204" pitchFamily="34" charset="0"/>
              </a:rPr>
              <a:t> (pankkitunnukset, käyttäjätunnukset, henkilötiedot…)</a:t>
            </a:r>
            <a:br>
              <a:rPr lang="fi-FI" dirty="0">
                <a:latin typeface="+mj-lt"/>
                <a:ea typeface="Source Sans Pro" panose="020B0503030403020204" pitchFamily="34" charset="0"/>
              </a:rPr>
            </a:br>
            <a:r>
              <a:rPr lang="fi-FI" dirty="0">
                <a:latin typeface="+mj-lt"/>
                <a:ea typeface="Source Sans Pro" panose="020B0503030403020204" pitchFamily="34" charset="0"/>
                <a:hlinkClick r:id="rId4"/>
              </a:rPr>
              <a:t>https://www.kuluttajaliitto.fi/materiaalit/huijausviestit-ja-tietojenkalastelu/</a:t>
            </a:r>
            <a:r>
              <a:rPr lang="fi-FI" dirty="0">
                <a:latin typeface="+mj-lt"/>
                <a:ea typeface="Source Sans Pro" panose="020B050303040302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b="1" dirty="0">
                <a:latin typeface="+mj-lt"/>
                <a:ea typeface="Source Sans Pro" panose="020B0503030403020204" pitchFamily="34" charset="0"/>
              </a:rPr>
              <a:t>Romanssihuijaukset / rakkauspetokset</a:t>
            </a:r>
            <a:br>
              <a:rPr lang="fi-FI" dirty="0">
                <a:latin typeface="+mj-lt"/>
                <a:ea typeface="Source Sans Pro" panose="020B0503030403020204" pitchFamily="34" charset="0"/>
              </a:rPr>
            </a:br>
            <a:r>
              <a:rPr lang="fi-FI" dirty="0">
                <a:latin typeface="+mj-lt"/>
                <a:ea typeface="Source Sans Pro" panose="020B0503030403020204" pitchFamily="34" charset="0"/>
                <a:hlinkClick r:id="rId5"/>
              </a:rPr>
              <a:t>https://www.kuluttajaliitto.fi/materiaalit/romanssihuijaus/</a:t>
            </a:r>
            <a:r>
              <a:rPr lang="fi-FI" dirty="0">
                <a:latin typeface="+mj-lt"/>
                <a:ea typeface="Source Sans Pro" panose="020B0503030403020204" pitchFamily="34" charset="0"/>
              </a:rPr>
              <a:t> </a:t>
            </a:r>
            <a:br>
              <a:rPr lang="fi-FI" dirty="0">
                <a:latin typeface="+mj-lt"/>
                <a:ea typeface="Source Sans Pro" panose="020B0503030403020204" pitchFamily="34" charset="0"/>
              </a:rPr>
            </a:br>
            <a:r>
              <a:rPr lang="fi-FI" dirty="0">
                <a:latin typeface="+mj-lt"/>
                <a:ea typeface="Source Sans Pro" panose="020B0503030403020204" pitchFamily="34" charset="0"/>
                <a:hlinkClick r:id="rId6"/>
              </a:rPr>
              <a:t>https://nettideittiturva.fi/tietoa/tietoa-romanssihuijauksista/</a:t>
            </a:r>
            <a:r>
              <a:rPr lang="fi-FI" dirty="0">
                <a:latin typeface="+mj-lt"/>
                <a:ea typeface="Source Sans Pro" panose="020B0503030403020204" pitchFamily="34" charset="0"/>
              </a:rPr>
              <a:t> </a:t>
            </a:r>
            <a:br>
              <a:rPr lang="fi-FI" dirty="0">
                <a:latin typeface="+mj-lt"/>
                <a:ea typeface="Source Sans Pro" panose="020B0503030403020204" pitchFamily="34" charset="0"/>
              </a:rPr>
            </a:br>
            <a:r>
              <a:rPr lang="fi-FI" dirty="0">
                <a:latin typeface="+mj-lt"/>
                <a:ea typeface="Source Sans Pro" panose="020B0503030403020204" pitchFamily="34" charset="0"/>
                <a:hlinkClick r:id="rId7"/>
              </a:rPr>
              <a:t>https://nettideittiturva.fi/tietoa/toimintaohjeita/</a:t>
            </a:r>
            <a:r>
              <a:rPr lang="fi-FI" dirty="0">
                <a:latin typeface="+mj-lt"/>
                <a:ea typeface="Source Sans Pro" panose="020B050303040302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b="1" dirty="0">
                <a:latin typeface="+mj-lt"/>
                <a:ea typeface="Source Sans Pro" panose="020B0503030403020204" pitchFamily="34" charset="0"/>
              </a:rPr>
              <a:t>Sijoitushuijaukset </a:t>
            </a:r>
            <a:r>
              <a:rPr lang="fi-FI" dirty="0">
                <a:latin typeface="+mj-lt"/>
                <a:ea typeface="Source Sans Pro" panose="020B0503030403020204" pitchFamily="34" charset="0"/>
              </a:rPr>
              <a:t>(kryptovaluutat)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i-FI" dirty="0">
                <a:latin typeface="+mj-lt"/>
                <a:ea typeface="Source Sans Pro" panose="020B0503030403020204" pitchFamily="34" charset="0"/>
                <a:hlinkClick r:id="rId8"/>
              </a:rPr>
              <a:t>https://www.kuluttajaliitto.fi/materiaalit/sijoitushuijaukset/</a:t>
            </a:r>
            <a:r>
              <a:rPr lang="fi-FI" dirty="0">
                <a:latin typeface="+mj-lt"/>
                <a:ea typeface="Source Sans Pro" panose="020B0503030403020204" pitchFamily="34" charset="0"/>
              </a:rPr>
              <a:t> </a:t>
            </a:r>
            <a:endParaRPr lang="fi-FI" b="1" dirty="0">
              <a:latin typeface="+mj-lt"/>
              <a:ea typeface="Source Sans Pro" panose="020B0503030403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b="1" dirty="0">
                <a:latin typeface="+mj-lt"/>
                <a:ea typeface="Source Sans Pro" panose="020B0503030403020204" pitchFamily="34" charset="0"/>
              </a:rPr>
              <a:t>Puhelinhuijaukset</a:t>
            </a:r>
            <a:br>
              <a:rPr lang="fi-FI" dirty="0">
                <a:latin typeface="+mj-lt"/>
                <a:ea typeface="Source Sans Pro" panose="020B0503030403020204" pitchFamily="34" charset="0"/>
              </a:rPr>
            </a:br>
            <a:r>
              <a:rPr lang="fi-FI" dirty="0">
                <a:latin typeface="+mj-lt"/>
                <a:ea typeface="Source Sans Pro" panose="020B0503030403020204" pitchFamily="34" charset="0"/>
                <a:hlinkClick r:id="rId9"/>
              </a:rPr>
              <a:t>https://www.kuluttajaliitto.fi/materiaalit/puhelinhuijaukset/</a:t>
            </a:r>
            <a:r>
              <a:rPr lang="fi-FI" dirty="0">
                <a:latin typeface="+mj-lt"/>
                <a:ea typeface="Source Sans Pro" panose="020B050303040302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b="1" dirty="0">
                <a:latin typeface="+mj-lt"/>
                <a:ea typeface="Source Sans Pro" panose="020B0503030403020204" pitchFamily="34" charset="0"/>
              </a:rPr>
              <a:t>Tekoälyhuijaukset</a:t>
            </a:r>
            <a:br>
              <a:rPr lang="fi-FI" dirty="0">
                <a:latin typeface="+mj-lt"/>
                <a:ea typeface="Source Sans Pro" panose="020B0503030403020204" pitchFamily="34" charset="0"/>
              </a:rPr>
            </a:br>
            <a:r>
              <a:rPr lang="fi-FI" dirty="0">
                <a:latin typeface="+mj-lt"/>
                <a:ea typeface="Source Sans Pro" panose="020B0503030403020204" pitchFamily="34" charset="0"/>
                <a:hlinkClick r:id="rId10"/>
              </a:rPr>
              <a:t>https://www.kuluttajaliitto.fi/materiaalit/tekoalyhuijaukset/</a:t>
            </a:r>
            <a:endParaRPr lang="fi-FI" dirty="0">
              <a:latin typeface="+mj-lt"/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b="1" dirty="0">
                <a:latin typeface="+mj-lt"/>
                <a:ea typeface="Source Sans Pro" panose="020B0503030403020204" pitchFamily="34" charset="0"/>
              </a:rPr>
              <a:t>Pelit</a:t>
            </a:r>
            <a:endParaRPr lang="fi-FI" b="1" dirty="0">
              <a:solidFill>
                <a:srgbClr val="0563C1"/>
              </a:solidFill>
              <a:latin typeface="+mj-lt"/>
              <a:ea typeface="Source Sans Pro" panose="020B050303040302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600"/>
              </a:spcBef>
            </a:pPr>
            <a:r>
              <a:rPr lang="fi-FI" dirty="0">
                <a:solidFill>
                  <a:srgbClr val="0563C1"/>
                </a:solidFill>
                <a:latin typeface="+mj-lt"/>
                <a:ea typeface="Source Sans Pro" panose="020B0503030403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https://www.kuluttajaliitto.fi/materiaalit/pelihuijaukset/</a:t>
            </a:r>
            <a:r>
              <a:rPr lang="fi-FI" dirty="0">
                <a:latin typeface="+mj-lt"/>
                <a:ea typeface="Source Sans Pro" panose="020B0503030403020204" pitchFamily="34" charset="0"/>
              </a:rPr>
              <a:t>  </a:t>
            </a: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0642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6CA3B-2745-422A-F062-9C0C263C2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7EE3A-BE77-D6B2-D930-666AB15E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22</a:t>
            </a:fld>
            <a:endParaRPr lang="fi-FI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ECC656-B3A1-D7CC-E3FA-5ABB89B4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02287" cy="954009"/>
          </a:xfrm>
        </p:spPr>
        <p:txBody>
          <a:bodyPr>
            <a:normAutofit/>
          </a:bodyPr>
          <a:lstStyle/>
          <a:p>
            <a:r>
              <a:rPr lang="fi-FI" sz="3200" b="1">
                <a:solidFill>
                  <a:srgbClr val="33006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Linkkejä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BC671-AC12-C84C-C0EE-1968B21D7C5B}"/>
              </a:ext>
            </a:extLst>
          </p:cNvPr>
          <p:cNvSpPr txBox="1"/>
          <p:nvPr/>
        </p:nvSpPr>
        <p:spPr>
          <a:xfrm>
            <a:off x="838200" y="1166367"/>
            <a:ext cx="6836229" cy="557588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spcBef>
                <a:spcPts val="600"/>
              </a:spcBef>
            </a:pPr>
            <a:r>
              <a:rPr lang="fi-FI" b="1" dirty="0"/>
              <a:t>Verkkokaupat ja verkko-ostaminen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i-FI" dirty="0">
                <a:hlinkClick r:id="rId3"/>
              </a:rPr>
              <a:t>https://www.kkv.fi/kuluttaja-asiat/huijaukset/verkkokauppahuijaus/</a:t>
            </a:r>
            <a:endParaRPr lang="fi-FI" dirty="0"/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i-FI" dirty="0">
                <a:hlinkClick r:id="rId4"/>
              </a:rPr>
              <a:t>https://www.kuluttajaliitto.fi/2022/11/25/valeverkkokaupat-vaanivat-kuluttajia-tunnistatko-huijauksen/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i-FI" dirty="0">
                <a:hlinkClick r:id="rId5"/>
              </a:rPr>
              <a:t>https://www.ecc.fi/teemat/verkko-ostaminen/verkko-ostamisen-muistilista/</a:t>
            </a:r>
            <a:r>
              <a:rPr lang="fi-FI" dirty="0"/>
              <a:t> 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i-FI" dirty="0">
                <a:hlinkClick r:id="rId6"/>
              </a:rPr>
              <a:t>https://www.f-secure.com/fi/articles/how-to-keep-your-money-safe-online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i-FI" dirty="0">
                <a:hlinkClick r:id="rId7"/>
              </a:rPr>
              <a:t>https://www.nordea.fi/henkiloasiakkaat/palvelumme/maksu-luottokortit/kortin-turvallinen-kaytto/nain-ostat-turvallisesti-verkossa.html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i-FI" dirty="0">
                <a:hlinkClick r:id="rId8"/>
              </a:rPr>
              <a:t>https://www.op-media.fi/omat-rahat/maksaminen/7-vinkkia-verkkokauppaostoksille/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fi-FI" dirty="0">
                <a:hlinkClick r:id="rId9"/>
              </a:rPr>
              <a:t>https://www.f-secure.com/fi/articles/paypal-scams</a:t>
            </a:r>
            <a:r>
              <a:rPr lang="fi-FI" dirty="0"/>
              <a:t> </a:t>
            </a:r>
          </a:p>
          <a:p>
            <a:pPr>
              <a:spcBef>
                <a:spcPts val="600"/>
              </a:spcBef>
            </a:pPr>
            <a:endParaRPr lang="fi-FI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i-FI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Picture 1" descr="A computer with a piggy bank and a check mark&#10;&#10;Description automatically generated">
            <a:extLst>
              <a:ext uri="{FF2B5EF4-FFF2-40B4-BE49-F238E27FC236}">
                <a16:creationId xmlns:a16="http://schemas.microsoft.com/office/drawing/2014/main" id="{30E845A5-3F60-C561-CFE4-0309FE615E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87" y="2035199"/>
            <a:ext cx="3927764" cy="22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2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A408D9-741E-685B-457E-38D386CE1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27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sz="3600" b="1">
                <a:solidFill>
                  <a:srgbClr val="330066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rPr>
              <a:t>Opintopiirin sisältö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F75C1D-9473-366D-A122-BDCA615C4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4681"/>
            <a:ext cx="5181600" cy="31669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000" dirty="0">
                <a:ea typeface="Source Sans Pro" panose="020B0503030403020204" pitchFamily="34" charset="0"/>
                <a:cs typeface="Arial" panose="020B0604020202020204" pitchFamily="34" charset="0"/>
              </a:rPr>
              <a:t>Tietoturvan eri osa-alueet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000" dirty="0">
                <a:ea typeface="Source Sans Pro" panose="020B0503030403020204" pitchFamily="34" charset="0"/>
                <a:cs typeface="Arial" panose="020B0604020202020204" pitchFamily="34" charset="0"/>
              </a:rPr>
              <a:t>Huijausten tunnistaminen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000" dirty="0">
                <a:ea typeface="Source Sans Pro" panose="020B0503030403020204" pitchFamily="34" charset="0"/>
                <a:cs typeface="Arial" panose="020B0604020202020204" pitchFamily="34" charset="0"/>
              </a:rPr>
              <a:t>Tekoäly huijauksissa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000" dirty="0">
                <a:ea typeface="Source Sans Pro" panose="020B0503030403020204" pitchFamily="34" charset="0"/>
                <a:cs typeface="Arial" panose="020B0604020202020204" pitchFamily="34" charset="0"/>
              </a:rPr>
              <a:t>Verkkokauppojen ja maksamisen turvallisuus,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000" dirty="0">
                <a:ea typeface="Source Sans Pro" panose="020B0503030403020204" pitchFamily="34" charset="0"/>
                <a:cs typeface="Arial" panose="020B0604020202020204" pitchFamily="34" charset="0"/>
              </a:rPr>
              <a:t>Tunnistautumisen eri tavat, Digilaitteiden suojaaminen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000" dirty="0">
                <a:ea typeface="Source Sans Pro" panose="020B0503030403020204" pitchFamily="34" charset="0"/>
                <a:cs typeface="Arial" panose="020B0604020202020204" pitchFamily="34" charset="0"/>
              </a:rPr>
              <a:t>Kuinka ottaa huijaus puheeksi</a:t>
            </a:r>
          </a:p>
        </p:txBody>
      </p:sp>
      <p:pic>
        <p:nvPicPr>
          <p:cNvPr id="7" name="Picture Placeholder 6" descr="A person and person taking a selfie&#10;&#10;Description automatically generated">
            <a:extLst>
              <a:ext uri="{FF2B5EF4-FFF2-40B4-BE49-F238E27FC236}">
                <a16:creationId xmlns:a16="http://schemas.microsoft.com/office/drawing/2014/main" id="{DCFD127D-488F-77CC-3CA9-3B8D9A50FD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44" y="1119257"/>
            <a:ext cx="5897380" cy="3936500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B4C22-5979-CC4E-24C5-2E246507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fi-FI" noProof="0" smtClean="0"/>
              <a:pPr rtl="0">
                <a:spcAft>
                  <a:spcPts val="600"/>
                </a:spcAft>
                <a:defRPr/>
              </a:pPr>
              <a:t>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0178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E3503-4640-9109-D985-8F1E4D2D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7A8170-2B21-4724-BB9E-7C952E4559C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814C53-4986-A807-BCF0-E1BF90E47AA1}"/>
              </a:ext>
            </a:extLst>
          </p:cNvPr>
          <p:cNvSpPr txBox="1">
            <a:spLocks/>
          </p:cNvSpPr>
          <p:nvPr/>
        </p:nvSpPr>
        <p:spPr>
          <a:xfrm>
            <a:off x="694480" y="497367"/>
            <a:ext cx="6139011" cy="1244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>
                <a:solidFill>
                  <a:srgbClr val="330066"/>
                </a:solidFill>
                <a:ea typeface="Source Sans Pro" panose="020B0503030403020204" pitchFamily="34" charset="0"/>
              </a:rPr>
              <a:t>Mistä kaikesta tietoturva koostuukaan?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6A619-A23E-BCFF-AAF9-6FA5E31315FD}"/>
              </a:ext>
            </a:extLst>
          </p:cNvPr>
          <p:cNvSpPr txBox="1"/>
          <p:nvPr/>
        </p:nvSpPr>
        <p:spPr>
          <a:xfrm>
            <a:off x="694480" y="1660378"/>
            <a:ext cx="5903033" cy="42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ea typeface="Source Sans Pro" panose="020B0503030403020204" pitchFamily="34" charset="0"/>
              </a:rPr>
              <a:t>Turvallisuutta ei voi ulkoistaa kokonaan jonkun ohjelman hoidettavaksi, vaan jokaisen tietotekniikkaa käyttävän ihmisen kannattaa opetella yleisiä digiturvataitoja.</a:t>
            </a:r>
            <a:endParaRPr lang="fi-FI" b="1" noProof="0" dirty="0">
              <a:ea typeface="Source Sans Pro" panose="020B0503030403020204" pitchFamily="34" charset="0"/>
            </a:endParaRPr>
          </a:p>
          <a:p>
            <a:endParaRPr lang="fi-FI" b="1" dirty="0">
              <a:ea typeface="Source Sans Pro" panose="020B0503030403020204" pitchFamily="34" charset="0"/>
            </a:endParaRPr>
          </a:p>
          <a:p>
            <a:r>
              <a:rPr lang="fi-FI" sz="2000" b="1" noProof="0" dirty="0">
                <a:ea typeface="Source Sans Pro" panose="020B0503030403020204" pitchFamily="34" charset="0"/>
              </a:rPr>
              <a:t>Tietoturvaan kuuluu:</a:t>
            </a:r>
          </a:p>
          <a:p>
            <a:endParaRPr lang="fi-FI" b="1" dirty="0">
              <a:ea typeface="Source Sans Pro" panose="020B0503030403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FI" sz="2000" kern="100" dirty="0">
                <a:effectLst/>
                <a:ea typeface="Source Sans Pro" panose="020B0503030403020204" pitchFamily="34" charset="0"/>
                <a:cs typeface="Times New Roman" panose="02020603050405020304" pitchFamily="18" charset="0"/>
              </a:rPr>
              <a:t>Päivitykset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FI" sz="2000" kern="100" dirty="0">
                <a:effectLst/>
                <a:ea typeface="Source Sans Pro" panose="020B0503030403020204" pitchFamily="34" charset="0"/>
                <a:cs typeface="Times New Roman" panose="02020603050405020304" pitchFamily="18" charset="0"/>
              </a:rPr>
              <a:t>Tunnistautuminen ja salasanat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FI" sz="2000" kern="100" dirty="0">
                <a:effectLst/>
                <a:ea typeface="Source Sans Pro" panose="020B0503030403020204" pitchFamily="34" charset="0"/>
                <a:cs typeface="Times New Roman" panose="02020603050405020304" pitchFamily="18" charset="0"/>
              </a:rPr>
              <a:t>Varmuuskopiot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FI" sz="2000" kern="100" dirty="0">
                <a:effectLst/>
                <a:ea typeface="Source Sans Pro" panose="020B0503030403020204" pitchFamily="34" charset="0"/>
                <a:cs typeface="Times New Roman" panose="02020603050405020304" pitchFamily="18" charset="0"/>
              </a:rPr>
              <a:t>Virustorjunta ja palomuuri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FI" sz="2000" kern="100" dirty="0">
                <a:effectLst/>
                <a:ea typeface="Source Sans Pro" panose="020B0503030403020204" pitchFamily="34" charset="0"/>
                <a:cs typeface="Times New Roman" panose="02020603050405020304" pitchFamily="18" charset="0"/>
              </a:rPr>
              <a:t>Muu tietoturvallinen käyttäytyminen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FI" sz="2000" kern="100" dirty="0">
                <a:effectLst/>
                <a:ea typeface="Source Sans Pro" panose="020B0503030403020204" pitchFamily="34" charset="0"/>
                <a:cs typeface="Times New Roman" panose="02020603050405020304" pitchFamily="18" charset="0"/>
              </a:rPr>
              <a:t>Huijaukset</a:t>
            </a:r>
            <a:endParaRPr lang="fi-FI" sz="2000" noProof="0" dirty="0">
              <a:ea typeface="Source Sans Pro" panose="020B0503030403020204" pitchFamily="34" charset="0"/>
            </a:endParaRPr>
          </a:p>
        </p:txBody>
      </p:sp>
      <p:pic>
        <p:nvPicPr>
          <p:cNvPr id="1026" name="Picture 2" descr="Digiopastajan muistilista: Tietoturva">
            <a:extLst>
              <a:ext uri="{FF2B5EF4-FFF2-40B4-BE49-F238E27FC236}">
                <a16:creationId xmlns:a16="http://schemas.microsoft.com/office/drawing/2014/main" id="{760ED26F-F153-A453-A20D-5ACB23F4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693" y="136525"/>
            <a:ext cx="4234119" cy="42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AC7E56-B248-9982-E76E-E89B324553DF}"/>
              </a:ext>
            </a:extLst>
          </p:cNvPr>
          <p:cNvSpPr txBox="1"/>
          <p:nvPr/>
        </p:nvSpPr>
        <p:spPr>
          <a:xfrm>
            <a:off x="5638800" y="4431288"/>
            <a:ext cx="5580012" cy="1126050"/>
          </a:xfrm>
          <a:prstGeom prst="rect">
            <a:avLst/>
          </a:prstGeom>
          <a:solidFill>
            <a:srgbClr val="D5ECEF"/>
          </a:solidFill>
          <a:ln>
            <a:solidFill>
              <a:srgbClr val="8666A4"/>
            </a:solidFill>
          </a:ln>
        </p:spPr>
        <p:txBody>
          <a:bodyPr wrap="square" lIns="144000" tIns="108000" bIns="108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b="1" noProof="0" dirty="0">
                <a:ea typeface="Source Sans Pro" panose="020B0503030403020204" pitchFamily="34" charset="0"/>
              </a:rPr>
              <a:t>Digiopastajan muistilista: Tietoturva</a:t>
            </a:r>
          </a:p>
          <a:p>
            <a:pPr>
              <a:spcBef>
                <a:spcPts val="600"/>
              </a:spcBef>
              <a:tabLst>
                <a:tab pos="3500438" algn="l"/>
              </a:tabLst>
            </a:pPr>
            <a:r>
              <a:rPr lang="fi-FI" noProof="0" dirty="0">
                <a:ea typeface="Source Sans Pro" panose="020B0503030403020204" pitchFamily="34" charset="0"/>
                <a:hlinkClick r:id="rId3"/>
              </a:rPr>
              <a:t>https://seniorsurf.fi/materiaalipankki/digiopastajan-muistilista-tietoturva/</a:t>
            </a:r>
            <a:endParaRPr lang="fi-FI" noProof="0" dirty="0"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7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A322499F-28AB-B617-6645-27E7B63E4E97}"/>
              </a:ext>
            </a:extLst>
          </p:cNvPr>
          <p:cNvSpPr txBox="1"/>
          <p:nvPr/>
        </p:nvSpPr>
        <p:spPr>
          <a:xfrm>
            <a:off x="7285742" y="3582505"/>
            <a:ext cx="4709522" cy="2102453"/>
          </a:xfrm>
          <a:prstGeom prst="rect">
            <a:avLst/>
          </a:prstGeom>
          <a:solidFill>
            <a:srgbClr val="D5ECEF"/>
          </a:solidFill>
        </p:spPr>
        <p:txBody>
          <a:bodyPr wrap="square" tIns="180000" bIns="180000" rtlCol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180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Mitä huijauksissa käytettäviä keinoja ja huijauksiin liittyviä piirteitä huomaat videolla? </a:t>
            </a:r>
            <a:br>
              <a:rPr lang="fi-FI" sz="180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endParaRPr lang="fi-FI" sz="180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sz="180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Mitä muita tietoturvaan liittyviä sanoja ja asioita videolla esiintyy?</a:t>
            </a:r>
            <a:endParaRPr lang="fi-FI" sz="18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9404D0-0E9B-BF3B-4387-8F2E317D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18" y="579516"/>
            <a:ext cx="5980513" cy="1325880"/>
          </a:xfrm>
        </p:spPr>
        <p:txBody>
          <a:bodyPr>
            <a:normAutofit/>
          </a:bodyPr>
          <a:lstStyle/>
          <a:p>
            <a:r>
              <a:rPr lang="fi-FI" sz="3600" b="1">
                <a:solidFill>
                  <a:srgbClr val="33006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Verkkohuijaukset</a:t>
            </a:r>
            <a:br>
              <a:rPr lang="fi-FI" sz="3600" b="1">
                <a:solidFill>
                  <a:srgbClr val="33006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fi-FI" sz="3600" b="1">
                <a:solidFill>
                  <a:srgbClr val="330066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– Nyt valppaana</a:t>
            </a:r>
            <a:endParaRPr lang="fi-FI" sz="3600">
              <a:solidFill>
                <a:srgbClr val="330066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613F4-A9B0-BD1F-2F8F-31EDAB05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fi-FI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5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56D4BF-2571-6280-738E-D441C0584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31" y="1905395"/>
            <a:ext cx="6425839" cy="42044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Katsotaan yhdessä muutama lyhyt Traficomin video:</a:t>
            </a:r>
            <a:br>
              <a:rPr lang="fi-FI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endParaRPr lang="fi-FI" sz="20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Video 1: </a:t>
            </a:r>
            <a:r>
              <a:rPr lang="en-GB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Mieti</a:t>
            </a:r>
            <a:r>
              <a:rPr lang="en-GB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ennen</a:t>
            </a:r>
            <a:r>
              <a:rPr lang="en-GB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kuin</a:t>
            </a:r>
            <a:r>
              <a:rPr lang="en-GB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klikkaat</a:t>
            </a:r>
            <a:br>
              <a:rPr lang="fi-FI" sz="20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fi-FI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3"/>
              </a:rPr>
              <a:t>https://youtu.be/K3u7gqPo0lI?si=5CQIiBAXdEhfmiuH</a:t>
            </a:r>
            <a:br>
              <a:rPr lang="fi-FI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endParaRPr lang="fi-FI" sz="20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Video 2: </a:t>
            </a:r>
            <a:r>
              <a:rPr lang="en-GB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Mieti</a:t>
            </a:r>
            <a:r>
              <a:rPr lang="en-GB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ennen</a:t>
            </a:r>
            <a:r>
              <a:rPr lang="en-GB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kuin</a:t>
            </a:r>
            <a:r>
              <a:rPr lang="en-GB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vastaat</a:t>
            </a:r>
            <a:endParaRPr lang="fi-FI" sz="2000" b="1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4"/>
              </a:rPr>
              <a:t>https://youtu.be/sIBOPiBfl44?si=ZxfpoDGx6NwRz3x5</a:t>
            </a:r>
            <a:br>
              <a:rPr lang="fi-FI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endParaRPr lang="fi-FI" sz="18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Video 3:</a:t>
            </a:r>
            <a:r>
              <a:rPr lang="en-GB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Mieti</a:t>
            </a:r>
            <a:r>
              <a:rPr lang="en-GB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ennen</a:t>
            </a:r>
            <a:r>
              <a:rPr lang="en-GB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kirjautumista</a:t>
            </a:r>
            <a:r>
              <a:rPr lang="en-GB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br>
              <a:rPr lang="en-GB" sz="20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fi-FI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  <a:hlinkClick r:id="rId5"/>
              </a:rPr>
              <a:t>https://youtu.be/Zv7q-2hVzSI?si=TrRZ8B1zrOW8D-hP</a:t>
            </a:r>
            <a:br>
              <a:rPr lang="fi-FI" sz="1800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endParaRPr lang="fi-FI" sz="2000" dirty="0"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4C123BE1-608C-D4D2-9BDB-E9AC560A1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" r="4136"/>
          <a:stretch/>
        </p:blipFill>
        <p:spPr>
          <a:xfrm>
            <a:off x="7910945" y="10"/>
            <a:ext cx="4084319" cy="3440383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20320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6A718-75A8-6EE6-E1C3-D4DB64EA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b="1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  <a:t>Huijaukset ja niiden tunnistaminen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49A884-762D-64FF-A4FF-9022077B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fi-FI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6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63EC2-258C-29EF-AAD6-66D4285B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447" y="1690688"/>
            <a:ext cx="5585043" cy="39934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2200" dirty="0">
                <a:ea typeface="Source Sans Pro" panose="020B0503030403020204" pitchFamily="34" charset="0"/>
              </a:rPr>
              <a:t>Eri kanavia, joissa huijauksia voi tulla vastaan: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200" dirty="0">
                <a:ea typeface="Source Sans Pro" panose="020B0503030403020204" pitchFamily="34" charset="0"/>
              </a:rPr>
              <a:t>Sähköposti, tekstiviestit, puhelut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200" dirty="0">
                <a:ea typeface="Source Sans Pro" panose="020B0503030403020204" pitchFamily="34" charset="0"/>
              </a:rPr>
              <a:t>Sosiaalisen median kanavilla: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fi-FI" sz="2200" dirty="0">
                <a:ea typeface="Source Sans Pro" panose="020B0503030403020204" pitchFamily="34" charset="0"/>
              </a:rPr>
              <a:t>mainokset, uutisiksi naamioidut valemediat, kaapatulla profiililla lähetetyt yksityisviestit, kommentit ja julkaisut esim. ryhmissä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200" dirty="0">
                <a:ea typeface="Source Sans Pro" panose="020B0503030403020204" pitchFamily="34" charset="0"/>
              </a:rPr>
              <a:t>Verkkosivut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i-FI" sz="2200" dirty="0">
                <a:ea typeface="Source Sans Pro" panose="020B0503030403020204" pitchFamily="34" charset="0"/>
              </a:rPr>
              <a:t>Pelit</a:t>
            </a:r>
          </a:p>
        </p:txBody>
      </p:sp>
      <p:pic>
        <p:nvPicPr>
          <p:cNvPr id="7" name="Kuva 5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2CFA982E-151F-C78E-0AC2-B154BF894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68" y="1416355"/>
            <a:ext cx="3013086" cy="23056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9" name="Kuva 11" descr="Kuva, joka sisältää kohteen teksti, kuvakaappaus, Fontti, muotoilu&#10;&#10;Kuvaus luotu automaattisesti">
            <a:extLst>
              <a:ext uri="{FF2B5EF4-FFF2-40B4-BE49-F238E27FC236}">
                <a16:creationId xmlns:a16="http://schemas.microsoft.com/office/drawing/2014/main" id="{CEB5C593-BC54-99BD-456C-7D7103939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10317"/>
          <a:stretch/>
        </p:blipFill>
        <p:spPr>
          <a:xfrm>
            <a:off x="6800246" y="1928062"/>
            <a:ext cx="1706666" cy="30018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8" name="Kuva 3" descr="Kuva, joka sisältää kohteen teksti, kuvakaappaus, ohjelmisto, Verkkosivusto&#10;&#10;Kuvaus luotu automaattisesti">
            <a:extLst>
              <a:ext uri="{FF2B5EF4-FFF2-40B4-BE49-F238E27FC236}">
                <a16:creationId xmlns:a16="http://schemas.microsoft.com/office/drawing/2014/main" id="{DD373357-9AC3-8FC7-15CB-66F7E5F75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" b="55397"/>
          <a:stretch/>
        </p:blipFill>
        <p:spPr>
          <a:xfrm>
            <a:off x="8781668" y="3887573"/>
            <a:ext cx="2984511" cy="14432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420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6C7B5F3-6B0C-2963-6A76-F256D1B3A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515065"/>
            <a:ext cx="6512482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800" noProof="0" dirty="0">
                <a:solidFill>
                  <a:srgbClr val="330066"/>
                </a:solidFill>
                <a:ea typeface="Source Sans Pro" panose="020B0503030403020204" pitchFamily="34" charset="0"/>
              </a:rPr>
              <a:t>Digiopastajien vinkkejä:</a:t>
            </a:r>
            <a:br>
              <a:rPr lang="fi-FI" sz="3200" b="1" dirty="0">
                <a:solidFill>
                  <a:srgbClr val="330066"/>
                </a:solidFill>
                <a:ea typeface="Source Sans Pro" panose="020B0503030403020204" pitchFamily="34" charset="0"/>
              </a:rPr>
            </a:br>
            <a:r>
              <a:rPr lang="fi-FI" sz="3200" b="1" noProof="0" dirty="0">
                <a:solidFill>
                  <a:srgbClr val="330066"/>
                </a:solidFill>
                <a:ea typeface="Source Sans Pro" panose="020B0503030403020204" pitchFamily="34" charset="0"/>
              </a:rPr>
              <a:t>Huijausten tunnistaminen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378249A-922E-55D2-2CC8-60A0CEA33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6" y="1903494"/>
            <a:ext cx="5103813" cy="40846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800" b="1" dirty="0">
                <a:ea typeface="Source Sans Pro" panose="020B0503030403020204" pitchFamily="34" charset="0"/>
              </a:rPr>
              <a:t>Ei tulisi tehdä mitään kiireessä. 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</a:pPr>
            <a:r>
              <a:rPr lang="fi-FI" sz="1800" dirty="0">
                <a:ea typeface="Source Sans Pro" panose="020B0503030403020204" pitchFamily="34" charset="0"/>
              </a:rPr>
              <a:t>Heti kun vedotaan kiireeseen, pitäisi hälytyskellot soida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fi-FI" sz="1800" b="1" dirty="0">
                <a:ea typeface="Source Sans Pro" panose="020B0503030403020204" pitchFamily="34" charset="0"/>
              </a:rPr>
              <a:t>Älä klikkaa linkkiä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</a:pPr>
            <a:r>
              <a:rPr lang="fi-FI" sz="1800" dirty="0">
                <a:ea typeface="Source Sans Pro" panose="020B0503030403020204" pitchFamily="34" charset="0"/>
              </a:rPr>
              <a:t>Siirry palveluun sovelluksen tai selaimen kautta itse kirjoittamalla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fi-FI" sz="1800" b="1" dirty="0">
                <a:ea typeface="Source Sans Pro" panose="020B0503030403020204" pitchFamily="34" charset="0"/>
              </a:rPr>
              <a:t>Kaksivaiheinen tunnistus tuo lisää turvaa, </a:t>
            </a:r>
            <a:r>
              <a:rPr lang="fi-FI" sz="1800" dirty="0">
                <a:ea typeface="Source Sans Pro" panose="020B0503030403020204" pitchFamily="34" charset="0"/>
              </a:rPr>
              <a:t>mutta huijaukset voi myös kalastella varmistuskoodia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fi-FI" sz="1800" b="1" dirty="0">
                <a:ea typeface="Source Sans Pro" panose="020B0503030403020204" pitchFamily="34" charset="0"/>
              </a:rPr>
              <a:t>Tarkista epäilyttävät yhteydenotot tutuilta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>
                <a:ea typeface="Source Sans Pro" panose="020B0503030403020204" pitchFamily="34" charset="0"/>
              </a:rPr>
              <a:t>Ota tuttuun yhteys jotain muuta kautta ja varmista, ennen kuin luovutat tietojasi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</a:pPr>
            <a:endParaRPr lang="fi-FI" sz="1800" b="1" dirty="0">
              <a:ea typeface="Source Sans Pro" panose="020B0503030403020204" pitchFamily="34" charset="0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8090A1AE-0F0F-2D67-6CDC-123538176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2" y="2629194"/>
            <a:ext cx="5103813" cy="30509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i-FI" sz="1800" b="1">
                <a:ea typeface="Source Sans Pro" panose="020B0503030403020204" pitchFamily="34" charset="0"/>
              </a:rPr>
              <a:t>Tunnista huijausviestit: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</a:pPr>
            <a:r>
              <a:rPr lang="fi-FI" sz="1800">
                <a:ea typeface="Source Sans Pro" panose="020B0503030403020204" pitchFamily="34" charset="0"/>
              </a:rPr>
              <a:t>Tarkista osoite, mistä viesti tulee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</a:pPr>
            <a:r>
              <a:rPr lang="fi-FI" sz="1800">
                <a:ea typeface="Source Sans Pro" panose="020B0503030403020204" pitchFamily="34" charset="0"/>
              </a:rPr>
              <a:t>Tarkista aina kyseisestä palvelusta, onko siellä viesti tai muuta aiheeseen liittyvää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</a:pPr>
            <a:r>
              <a:rPr lang="fi-FI" sz="1800">
                <a:ea typeface="Source Sans Pro" panose="020B0503030403020204" pitchFamily="34" charset="0"/>
              </a:rPr>
              <a:t>Pieni kirjoitusvirhe osoitteessa tai viestissä yleensä paljastaa </a:t>
            </a:r>
            <a:br>
              <a:rPr lang="fi-FI" sz="1800">
                <a:ea typeface="Source Sans Pro" panose="020B0503030403020204" pitchFamily="34" charset="0"/>
              </a:rPr>
            </a:br>
            <a:r>
              <a:rPr lang="fi-FI" sz="1800">
                <a:ea typeface="Source Sans Pro" panose="020B0503030403020204" pitchFamily="34" charset="0"/>
              </a:rPr>
              <a:t>– mutta voi jäädä huomaamatta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</a:pPr>
            <a:r>
              <a:rPr lang="fi-FI" sz="1800">
                <a:ea typeface="Source Sans Pro" panose="020B0503030403020204" pitchFamily="34" charset="0"/>
              </a:rPr>
              <a:t>Jos kysytään yhteystietoja, mieti kuka kysyy ja mitä kautta?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i-FI" sz="1800">
              <a:ea typeface="Source Sans Pro" panose="020B0503030403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5736D0-2087-79CB-9720-E3B6245C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  <a:defRPr/>
            </a:pPr>
            <a:fld id="{D76B855D-E9CC-4FF8-AD85-6CDC7B89A0DE}" type="slidenum">
              <a:rPr lang="fi-FI" noProof="0" smtClean="0"/>
              <a:pPr rtl="0">
                <a:spcAft>
                  <a:spcPts val="600"/>
                </a:spcAft>
                <a:defRPr/>
              </a:pPr>
              <a:t>7</a:t>
            </a:fld>
            <a:endParaRPr lang="fi-FI" noProof="0"/>
          </a:p>
        </p:txBody>
      </p:sp>
      <p:pic>
        <p:nvPicPr>
          <p:cNvPr id="6" name="Picture 5" descr="A group of people looking at their phones&#10;&#10;Description automatically generated">
            <a:extLst>
              <a:ext uri="{FF2B5EF4-FFF2-40B4-BE49-F238E27FC236}">
                <a16:creationId xmlns:a16="http://schemas.microsoft.com/office/drawing/2014/main" id="{79556076-E65A-F6D6-8811-4AC5F9B0C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 b="22041"/>
          <a:stretch/>
        </p:blipFill>
        <p:spPr>
          <a:xfrm>
            <a:off x="7553525" y="59521"/>
            <a:ext cx="3516256" cy="2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6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8F3B-B20D-47F4-36F2-368ECA38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218"/>
            <a:ext cx="8652164" cy="1308326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330066"/>
                </a:solidFill>
                <a:ea typeface="Source Sans Pro" panose="020B0503030403020204" pitchFamily="34" charset="0"/>
              </a:rPr>
              <a:t>Toimenpiteitä huijausten estämiseksi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4ED11-5387-CA9D-E53E-D3D6CE400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46" y="2117889"/>
            <a:ext cx="9791699" cy="4080747"/>
          </a:xfrm>
        </p:spPr>
        <p:txBody>
          <a:bodyPr numCol="2" spcCol="396000">
            <a:noAutofit/>
          </a:bodyPr>
          <a:lstStyle/>
          <a:p>
            <a:pPr>
              <a:lnSpc>
                <a:spcPct val="100000"/>
              </a:lnSpc>
            </a:pPr>
            <a:r>
              <a:rPr lang="fi-FI" sz="1800" dirty="0">
                <a:ea typeface="Source Sans Pro" panose="020B0503030403020204" pitchFamily="34" charset="0"/>
              </a:rPr>
              <a:t>Tarkista lähettäjän sähköpostiosoite, puhelinnumero, verkko-osoite; </a:t>
            </a:r>
          </a:p>
          <a:p>
            <a:pPr>
              <a:lnSpc>
                <a:spcPct val="100000"/>
              </a:lnSpc>
            </a:pPr>
            <a:r>
              <a:rPr lang="fi-FI" sz="1800" dirty="0">
                <a:ea typeface="Source Sans Pro" panose="020B0503030403020204" pitchFamily="34" charset="0"/>
              </a:rPr>
              <a:t>Älä kirjaudu palveluihin linkkien kautta</a:t>
            </a:r>
          </a:p>
          <a:p>
            <a:pPr>
              <a:lnSpc>
                <a:spcPct val="100000"/>
              </a:lnSpc>
            </a:pPr>
            <a:r>
              <a:rPr lang="fi-FI" sz="1800" dirty="0">
                <a:ea typeface="Source Sans Pro" panose="020B0503030403020204" pitchFamily="34" charset="0"/>
              </a:rPr>
              <a:t>Hae tietoa julkaisijatahon/toimijan nimellä</a:t>
            </a:r>
          </a:p>
          <a:p>
            <a:pPr>
              <a:lnSpc>
                <a:spcPct val="100000"/>
              </a:lnSpc>
            </a:pPr>
            <a:r>
              <a:rPr lang="fi-FI" sz="1800" dirty="0">
                <a:ea typeface="Source Sans Pro" panose="020B0503030403020204" pitchFamily="34" charset="0"/>
              </a:rPr>
              <a:t>Kirjaudu ulos tililtä, vaihda salasana</a:t>
            </a:r>
          </a:p>
          <a:p>
            <a:pPr>
              <a:lnSpc>
                <a:spcPct val="100000"/>
              </a:lnSpc>
            </a:pPr>
            <a:r>
              <a:rPr lang="fi-FI" sz="1800" dirty="0">
                <a:ea typeface="Source Sans Pro" panose="020B0503030403020204" pitchFamily="34" charset="0"/>
              </a:rPr>
              <a:t>Ota käyttöön kaksivaiheinen tunnistautuminen</a:t>
            </a:r>
          </a:p>
          <a:p>
            <a:pPr>
              <a:lnSpc>
                <a:spcPct val="100000"/>
              </a:lnSpc>
            </a:pPr>
            <a:r>
              <a:rPr lang="fi-FI" sz="1800" dirty="0">
                <a:ea typeface="Source Sans Pro" panose="020B0503030403020204" pitchFamily="34" charset="0"/>
              </a:rPr>
              <a:t>Huolehdi laitteiden ja sovellusten päivityksistä</a:t>
            </a:r>
          </a:p>
          <a:p>
            <a:pPr>
              <a:lnSpc>
                <a:spcPct val="100000"/>
              </a:lnSpc>
            </a:pPr>
            <a:r>
              <a:rPr lang="fi-FI" sz="1800" dirty="0">
                <a:ea typeface="Source Sans Pro" panose="020B0503030403020204" pitchFamily="34" charset="0"/>
              </a:rPr>
              <a:t>Huolehdi pankkitilin turvallisuudesta, tarkista säännöllisesti tilitiedot</a:t>
            </a:r>
          </a:p>
          <a:p>
            <a:pPr>
              <a:lnSpc>
                <a:spcPct val="100000"/>
              </a:lnSpc>
            </a:pPr>
            <a:r>
              <a:rPr lang="fi-FI" sz="1800" dirty="0">
                <a:ea typeface="Source Sans Pro" panose="020B0503030403020204" pitchFamily="34" charset="0"/>
              </a:rPr>
              <a:t>Lopeta puhelu / Estä sähköpostiosoite tai puhelinnumero</a:t>
            </a:r>
          </a:p>
          <a:p>
            <a:pPr>
              <a:lnSpc>
                <a:spcPct val="100000"/>
              </a:lnSpc>
            </a:pPr>
            <a:r>
              <a:rPr lang="fi-FI" sz="1800" dirty="0">
                <a:ea typeface="Source Sans Pro" panose="020B0503030403020204" pitchFamily="34" charset="0"/>
              </a:rPr>
              <a:t>Varoita myös muita tapahtuneesta</a:t>
            </a:r>
          </a:p>
          <a:p>
            <a:pPr>
              <a:lnSpc>
                <a:spcPct val="100000"/>
              </a:lnSpc>
            </a:pPr>
            <a:r>
              <a:rPr lang="fi-FI" sz="1800" dirty="0">
                <a:ea typeface="Source Sans Pro" panose="020B0503030403020204" pitchFamily="34" charset="0"/>
              </a:rPr>
              <a:t>Ilmoita tarvittaessa viranomaisille</a:t>
            </a:r>
          </a:p>
          <a:p>
            <a:pPr>
              <a:lnSpc>
                <a:spcPct val="100000"/>
              </a:lnSpc>
            </a:pPr>
            <a:r>
              <a:rPr lang="fi-FI" sz="1800" dirty="0">
                <a:ea typeface="Source Sans Pro" panose="020B0503030403020204" pitchFamily="34" charset="0"/>
              </a:rPr>
              <a:t>Sosiaalisessa mediassa ilmianna huijausepäilyt </a:t>
            </a:r>
          </a:p>
          <a:p>
            <a:pPr>
              <a:lnSpc>
                <a:spcPct val="100000"/>
              </a:lnSpc>
            </a:pPr>
            <a:endParaRPr lang="fi-FI" sz="1800" dirty="0">
              <a:ea typeface="Source Sans Pro" panose="020B05030304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i-FI" sz="1800" dirty="0">
              <a:ea typeface="Source Sans Pro" panose="020B0503030403020204" pitchFamily="34" charset="0"/>
            </a:endParaRPr>
          </a:p>
          <a:p>
            <a:pPr>
              <a:lnSpc>
                <a:spcPct val="100000"/>
              </a:lnSpc>
            </a:pPr>
            <a:endParaRPr lang="fi-FI" sz="1800" dirty="0">
              <a:ea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41227-8019-15F4-33C9-84565469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8</a:t>
            </a:fld>
            <a:endParaRPr lang="fi-FI"/>
          </a:p>
        </p:txBody>
      </p:sp>
      <p:sp>
        <p:nvSpPr>
          <p:cNvPr id="5" name="Tekstiruutu 2">
            <a:extLst>
              <a:ext uri="{FF2B5EF4-FFF2-40B4-BE49-F238E27FC236}">
                <a16:creationId xmlns:a16="http://schemas.microsoft.com/office/drawing/2014/main" id="{AB346E24-17B1-D91D-4DF4-D90295973B8F}"/>
              </a:ext>
            </a:extLst>
          </p:cNvPr>
          <p:cNvSpPr txBox="1"/>
          <p:nvPr/>
        </p:nvSpPr>
        <p:spPr>
          <a:xfrm>
            <a:off x="6317673" y="4611741"/>
            <a:ext cx="5181600" cy="881162"/>
          </a:xfrm>
          <a:prstGeom prst="rect">
            <a:avLst/>
          </a:prstGeom>
          <a:solidFill>
            <a:srgbClr val="FFD579"/>
          </a:solidFill>
          <a:ln w="69850" cmpd="thickThin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144000" bIns="180000" rtlCol="0">
            <a:spAutoFit/>
          </a:bodyPr>
          <a:lstStyle/>
          <a:p>
            <a:pPr marL="108000"/>
            <a:r>
              <a:rPr lang="fi-FI" b="1" noProof="0"/>
              <a:t>Kuluttajaliitto: Varo, varmista ja varoita</a:t>
            </a:r>
            <a:br>
              <a:rPr lang="fi-FI" b="1" noProof="0"/>
            </a:br>
            <a:r>
              <a:rPr lang="fi-FI" noProof="0">
                <a:hlinkClick r:id="rId2"/>
              </a:rPr>
              <a:t>www.kuluttajaliitto.fi/varo-varmista-varoita/#vvv</a:t>
            </a:r>
            <a:endParaRPr lang="fi-FI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1630D4-C093-58E3-1E9B-441A6E43E4F3}"/>
              </a:ext>
            </a:extLst>
          </p:cNvPr>
          <p:cNvSpPr txBox="1"/>
          <p:nvPr/>
        </p:nvSpPr>
        <p:spPr>
          <a:xfrm>
            <a:off x="1008346" y="1280343"/>
            <a:ext cx="6963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>
                <a:ea typeface="Source Sans Pro" panose="020B0503030403020204" pitchFamily="34" charset="0"/>
              </a:rPr>
              <a:t>Aina, jos sinulta pyydetään tietoja: pysähdy, harkitse, varmista.</a:t>
            </a:r>
          </a:p>
          <a:p>
            <a:r>
              <a:rPr lang="fi-FI" i="1">
                <a:ea typeface="Source Sans Pro" panose="020B0503030403020204" pitchFamily="34" charset="0"/>
              </a:rPr>
              <a:t>Jos joku on liian hyvää ollakseen totta, se usein on!</a:t>
            </a:r>
          </a:p>
          <a:p>
            <a:endParaRPr lang="fi-FI" i="1">
              <a:ea typeface="Source Sans Pro" panose="020B0503030403020204" pitchFamily="34" charset="0"/>
            </a:endParaRPr>
          </a:p>
        </p:txBody>
      </p:sp>
      <p:pic>
        <p:nvPicPr>
          <p:cNvPr id="8" name="Kuva 3" descr="Kuva, joka sisältää kohteen symboli, ympyrä, kuvakaappaus, logo&#10;&#10;Kuvaus luotu automaattisesti">
            <a:extLst>
              <a:ext uri="{FF2B5EF4-FFF2-40B4-BE49-F238E27FC236}">
                <a16:creationId xmlns:a16="http://schemas.microsoft.com/office/drawing/2014/main" id="{0951EEAA-1076-83B3-2943-8ED9F939E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49" r="4799" b="-49"/>
          <a:stretch/>
        </p:blipFill>
        <p:spPr>
          <a:xfrm>
            <a:off x="9632800" y="0"/>
            <a:ext cx="2529791" cy="2130943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05217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86A2-4C05-FBED-7D3B-4545C28E8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18" y="537964"/>
            <a:ext cx="4371400" cy="1325563"/>
          </a:xfrm>
        </p:spPr>
        <p:txBody>
          <a:bodyPr>
            <a:normAutofit/>
          </a:bodyPr>
          <a:lstStyle/>
          <a:p>
            <a:r>
              <a:rPr lang="fi-FI" sz="3600" b="1">
                <a:solidFill>
                  <a:srgbClr val="330066"/>
                </a:solidFill>
                <a:latin typeface="+mn-lt"/>
                <a:ea typeface="Source Sans Pro" panose="020B0503030403020204" pitchFamily="34" charset="0"/>
              </a:rPr>
              <a:t>Tekoälyhuijaukset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C279C-75F5-67FD-2AD3-F3105961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9</a:t>
            </a:fld>
            <a:endParaRPr lang="fi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8C5C17-1CB6-6BAF-436F-45BDBBDE997A}"/>
              </a:ext>
            </a:extLst>
          </p:cNvPr>
          <p:cNvSpPr txBox="1"/>
          <p:nvPr/>
        </p:nvSpPr>
        <p:spPr>
          <a:xfrm>
            <a:off x="713218" y="1940553"/>
            <a:ext cx="48050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noProof="0">
                <a:ea typeface="Source Sans Pro" panose="020B0503030403020204" pitchFamily="34" charset="0"/>
              </a:rPr>
              <a:t>Tekoälyllä on helppo luoda uskottavaa sisältöä verkkoon. Tyypillisimpiä verkkosisältöjä ovat kuvat ja videot.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noProof="0">
                <a:ea typeface="Source Sans Pro" panose="020B0503030403020204" pitchFamily="34" charset="0"/>
              </a:rPr>
              <a:t>Tekoälyllä voi luoda myös käyttäjäprofiileja tai viestejä, joita voi käyttää tietojen kalasteluun.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noProof="0">
                <a:ea typeface="Source Sans Pro" panose="020B0503030403020204" pitchFamily="34" charset="0"/>
              </a:rPr>
              <a:t>Huijauksilta voi välttyä varovaisuudella ja harjoittelemalla kriittistä ajattelua verkkosisältöjen suhteen. </a:t>
            </a:r>
          </a:p>
        </p:txBody>
      </p:sp>
      <p:pic>
        <p:nvPicPr>
          <p:cNvPr id="8" name="Picture 7" descr="A vintage robot">
            <a:extLst>
              <a:ext uri="{FF2B5EF4-FFF2-40B4-BE49-F238E27FC236}">
                <a16:creationId xmlns:a16="http://schemas.microsoft.com/office/drawing/2014/main" id="{326B3248-D4B2-CE4D-0ADC-22131EE7B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7" t="4733" r="2375" b="14828"/>
          <a:stretch/>
        </p:blipFill>
        <p:spPr>
          <a:xfrm flipH="1">
            <a:off x="5856156" y="0"/>
            <a:ext cx="6335843" cy="55163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2DE03-7AF3-FE2F-CC75-EED8A272BDF8}"/>
              </a:ext>
            </a:extLst>
          </p:cNvPr>
          <p:cNvSpPr txBox="1"/>
          <p:nvPr/>
        </p:nvSpPr>
        <p:spPr>
          <a:xfrm>
            <a:off x="5856156" y="324756"/>
            <a:ext cx="5382783" cy="4866868"/>
          </a:xfrm>
          <a:prstGeom prst="rect">
            <a:avLst/>
          </a:prstGeom>
          <a:noFill/>
        </p:spPr>
        <p:txBody>
          <a:bodyPr wrap="square" lIns="251999" tIns="144000" rIns="108000" bIns="180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b="1">
                <a:ea typeface="Source Sans Pro" panose="020B0503030403020204" pitchFamily="34" charset="0"/>
                <a:cs typeface="Arial"/>
              </a:rPr>
              <a:t>Sivustoja ja pelejä joissa voi harjoitella tekoälyn käyttämistä ja tunnistamista</a:t>
            </a:r>
          </a:p>
          <a:p>
            <a:pPr>
              <a:spcBef>
                <a:spcPts val="600"/>
              </a:spcBef>
            </a:pPr>
            <a:r>
              <a:rPr lang="fi-FI" b="1" err="1">
                <a:ea typeface="Source Sans Pro" panose="020B0503030403020204" pitchFamily="34" charset="0"/>
                <a:cs typeface="Arial"/>
              </a:rPr>
              <a:t>Cleanup.pictures</a:t>
            </a:r>
            <a:endParaRPr lang="fi-FI" b="1">
              <a:ea typeface="Source Sans Pro" panose="020B0503030403020204" pitchFamily="34" charset="0"/>
              <a:cs typeface="Arial"/>
            </a:endParaRPr>
          </a:p>
          <a:p>
            <a:pPr>
              <a:spcBef>
                <a:spcPts val="600"/>
              </a:spcBef>
            </a:pPr>
            <a:r>
              <a:rPr lang="fi-FI">
                <a:ea typeface="Source Sans Pro" panose="020B0503030403020204" pitchFamily="34" charset="0"/>
                <a:cs typeface="Arial"/>
              </a:rPr>
              <a:t>Valitse oma tai valmis kuva, josta haluat poistaa jonkin elementin. Pohdi, kuinka helppoa on muokata kuvia.</a:t>
            </a:r>
          </a:p>
          <a:p>
            <a:pPr>
              <a:spcBef>
                <a:spcPts val="600"/>
              </a:spcBef>
            </a:pPr>
            <a:r>
              <a:rPr lang="fi-FI">
                <a:ea typeface="Source Sans Pro" panose="020B0503030403020204" pitchFamily="34" charset="0"/>
                <a:cs typeface="Arial"/>
                <a:hlinkClick r:id="rId4"/>
              </a:rPr>
              <a:t>https://cleanup.pictures/</a:t>
            </a:r>
            <a:endParaRPr lang="fi-FI">
              <a:ea typeface="Source Sans Pro" panose="020B0503030403020204" pitchFamily="34" charset="0"/>
              <a:cs typeface="Arial"/>
            </a:endParaRPr>
          </a:p>
          <a:p>
            <a:endParaRPr lang="fi-FI" b="1">
              <a:ea typeface="Source Sans Pro" panose="020B0503030403020204" pitchFamily="34" charset="0"/>
            </a:endParaRPr>
          </a:p>
          <a:p>
            <a:r>
              <a:rPr lang="fi-FI" b="1" err="1">
                <a:ea typeface="Source Sans Pro" panose="020B0503030403020204" pitchFamily="34" charset="0"/>
              </a:rPr>
              <a:t>Factabaari</a:t>
            </a:r>
            <a:r>
              <a:rPr lang="fi-FI" b="1">
                <a:ea typeface="Source Sans Pro" panose="020B0503030403020204" pitchFamily="34" charset="0"/>
              </a:rPr>
              <a:t> - </a:t>
            </a:r>
            <a:r>
              <a:rPr lang="en-GB" b="1">
                <a:ea typeface="Source Sans Pro" panose="020B0503030403020204" pitchFamily="34" charset="0"/>
              </a:rPr>
              <a:t>AI-to –tekoälykuvantunnistuspeli</a:t>
            </a:r>
            <a:endParaRPr lang="fi-FI" b="1">
              <a:ea typeface="Source Sans Pro" panose="020B0503030403020204" pitchFamily="34" charset="0"/>
            </a:endParaRPr>
          </a:p>
          <a:p>
            <a:r>
              <a:rPr lang="fi-FI">
                <a:ea typeface="Source Sans Pro" panose="020B0503030403020204" pitchFamily="34" charset="0"/>
                <a:cs typeface="Arial"/>
              </a:rPr>
              <a:t>Tunnistatko tekoälyllä tuotetut kuvat? </a:t>
            </a:r>
          </a:p>
          <a:p>
            <a:r>
              <a:rPr lang="fi-FI">
                <a:ea typeface="Source Sans Pro" panose="020B0503030403020204" pitchFamily="34" charset="0"/>
                <a:cs typeface="Arial"/>
                <a:hlinkClick r:id="rId5"/>
              </a:rPr>
              <a:t>https://peli.faktabaari.fi/fi</a:t>
            </a:r>
            <a:endParaRPr lang="fi-FI">
              <a:ea typeface="Source Sans Pro" panose="020B0503030403020204" pitchFamily="34" charset="0"/>
              <a:cs typeface="Arial"/>
            </a:endParaRPr>
          </a:p>
          <a:p>
            <a:endParaRPr lang="fi-FI">
              <a:ea typeface="Source Sans Pro" panose="020B0503030403020204" pitchFamily="34" charset="0"/>
              <a:cs typeface="Arial"/>
            </a:endParaRPr>
          </a:p>
          <a:p>
            <a:pPr>
              <a:spcBef>
                <a:spcPts val="600"/>
              </a:spcBef>
            </a:pPr>
            <a:r>
              <a:rPr lang="fi-FI" b="1">
                <a:ea typeface="Source Sans Pro" panose="020B0503030403020204" pitchFamily="34" charset="0"/>
                <a:cs typeface="Arial"/>
              </a:rPr>
              <a:t>Yle - </a:t>
            </a:r>
            <a:r>
              <a:rPr lang="en-GB" b="1" err="1">
                <a:ea typeface="Source Sans Pro" panose="020B0503030403020204" pitchFamily="34" charset="0"/>
              </a:rPr>
              <a:t>Älä</a:t>
            </a:r>
            <a:r>
              <a:rPr lang="en-GB" b="1">
                <a:ea typeface="Source Sans Pro" panose="020B0503030403020204" pitchFamily="34" charset="0"/>
              </a:rPr>
              <a:t> tule </a:t>
            </a:r>
            <a:r>
              <a:rPr lang="en-GB" b="1" err="1">
                <a:ea typeface="Source Sans Pro" panose="020B0503030403020204" pitchFamily="34" charset="0"/>
              </a:rPr>
              <a:t>tekoälyn</a:t>
            </a:r>
            <a:r>
              <a:rPr lang="en-GB" b="1">
                <a:ea typeface="Source Sans Pro" panose="020B0503030403020204" pitchFamily="34" charset="0"/>
              </a:rPr>
              <a:t> </a:t>
            </a:r>
            <a:r>
              <a:rPr lang="en-GB" b="1" err="1">
                <a:ea typeface="Source Sans Pro" panose="020B0503030403020204" pitchFamily="34" charset="0"/>
              </a:rPr>
              <a:t>huijaamaksi</a:t>
            </a:r>
            <a:endParaRPr lang="en-GB" b="1">
              <a:ea typeface="Source Sans Pro" panose="020B0503030403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err="1">
                <a:ea typeface="Source Sans Pro" panose="020B0503030403020204" pitchFamily="34" charset="0"/>
              </a:rPr>
              <a:t>Testaa</a:t>
            </a:r>
            <a:r>
              <a:rPr lang="en-GB">
                <a:ea typeface="Source Sans Pro" panose="020B0503030403020204" pitchFamily="34" charset="0"/>
              </a:rPr>
              <a:t>, </a:t>
            </a:r>
            <a:r>
              <a:rPr lang="en-GB" err="1">
                <a:ea typeface="Source Sans Pro" panose="020B0503030403020204" pitchFamily="34" charset="0"/>
              </a:rPr>
              <a:t>erotatko</a:t>
            </a:r>
            <a:r>
              <a:rPr lang="en-GB">
                <a:ea typeface="Source Sans Pro" panose="020B0503030403020204" pitchFamily="34" charset="0"/>
              </a:rPr>
              <a:t> </a:t>
            </a:r>
            <a:r>
              <a:rPr lang="en-GB" err="1">
                <a:ea typeface="Source Sans Pro" panose="020B0503030403020204" pitchFamily="34" charset="0"/>
              </a:rPr>
              <a:t>keksityt</a:t>
            </a:r>
            <a:r>
              <a:rPr lang="en-GB">
                <a:ea typeface="Source Sans Pro" panose="020B0503030403020204" pitchFamily="34" charset="0"/>
              </a:rPr>
              <a:t> </a:t>
            </a:r>
            <a:r>
              <a:rPr lang="en-GB" err="1">
                <a:ea typeface="Source Sans Pro" panose="020B0503030403020204" pitchFamily="34" charset="0"/>
              </a:rPr>
              <a:t>videot</a:t>
            </a:r>
            <a:r>
              <a:rPr lang="en-GB">
                <a:ea typeface="Source Sans Pro" panose="020B0503030403020204" pitchFamily="34" charset="0"/>
              </a:rPr>
              <a:t> </a:t>
            </a:r>
            <a:r>
              <a:rPr lang="en-GB" err="1">
                <a:ea typeface="Source Sans Pro" panose="020B0503030403020204" pitchFamily="34" charset="0"/>
              </a:rPr>
              <a:t>aidoista</a:t>
            </a:r>
            <a:r>
              <a:rPr lang="fi-FI">
                <a:ea typeface="Source Sans Pro" panose="020B0503030403020204" pitchFamily="34" charset="0"/>
                <a:cs typeface="Arial"/>
              </a:rPr>
              <a:t> </a:t>
            </a:r>
            <a:r>
              <a:rPr lang="fi-FI">
                <a:ea typeface="Source Sans Pro" panose="020B0503030403020204" pitchFamily="34" charset="0"/>
                <a:cs typeface="Arial"/>
                <a:hlinkClick r:id="rId6"/>
              </a:rPr>
              <a:t>https://yle.fi/a/74-20119956</a:t>
            </a:r>
            <a:r>
              <a:rPr lang="fi-FI">
                <a:ea typeface="Source Sans Pro" panose="020B0503030403020204" pitchFamily="34" charset="0"/>
                <a:cs typeface="Arial"/>
              </a:rPr>
              <a:t> </a:t>
            </a:r>
            <a:endParaRPr lang="fi-FI"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9231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7B14E455-9F50-4DF2-B6FC-69BC8D433ABB}" vid="{AD92B721-2A78-4BE3-8EFB-9FA35824036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ff707d-f623-493d-bac7-b56c0dfe17a9">
      <Terms xmlns="http://schemas.microsoft.com/office/infopath/2007/PartnerControls"/>
    </lcf76f155ced4ddcb4097134ff3c332f>
    <TaxCatchAll xmlns="02ddf22a-210a-4c33-8576-817b91fcb7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08D5B5447F7B64DBB8AF68AD4B62DFD" ma:contentTypeVersion="18" ma:contentTypeDescription="Luo uusi asiakirja." ma:contentTypeScope="" ma:versionID="993137f7720e6ee1c8dc262d511862d0">
  <xsd:schema xmlns:xsd="http://www.w3.org/2001/XMLSchema" xmlns:xs="http://www.w3.org/2001/XMLSchema" xmlns:p="http://schemas.microsoft.com/office/2006/metadata/properties" xmlns:ns2="02ddf22a-210a-4c33-8576-817b91fcb790" xmlns:ns3="ceff707d-f623-493d-bac7-b56c0dfe17a9" targetNamespace="http://schemas.microsoft.com/office/2006/metadata/properties" ma:root="true" ma:fieldsID="356c57c429fb26d22b1ac14f0f561acc" ns2:_="" ns3:_="">
    <xsd:import namespace="02ddf22a-210a-4c33-8576-817b91fcb790"/>
    <xsd:import namespace="ceff707d-f623-493d-bac7-b56c0dfe17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df22a-210a-4c33-8576-817b91fcb7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62324b-9413-4969-a123-44dde1e66ae2}" ma:internalName="TaxCatchAll" ma:showField="CatchAllData" ma:web="02ddf22a-210a-4c33-8576-817b91fcb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f707d-f623-493d-bac7-b56c0dfe1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d0420d83-ea60-4e24-9aa7-9868891e3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005FF7-2C38-4BD0-B3B1-D1D7BDDDC27F}">
  <ds:schemaRefs>
    <ds:schemaRef ds:uri="02ddf22a-210a-4c33-8576-817b91fcb790"/>
    <ds:schemaRef ds:uri="ceff707d-f623-493d-bac7-b56c0dfe17a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8878845-BD29-4C2E-86CC-AD57C20445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3C7471-8752-4609-B82B-A0EC7D807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ddf22a-210a-4c33-8576-817b91fcb790"/>
    <ds:schemaRef ds:uri="ceff707d-f623-493d-bac7-b56c0dfe1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1690</Words>
  <Application>Microsoft Office PowerPoint</Application>
  <PresentationFormat>Laajakuva</PresentationFormat>
  <Paragraphs>243</Paragraphs>
  <Slides>22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7" baseType="lpstr">
      <vt:lpstr>Aptos</vt:lpstr>
      <vt:lpstr>Arial</vt:lpstr>
      <vt:lpstr>Calibri</vt:lpstr>
      <vt:lpstr>Source Sans Pro</vt:lpstr>
      <vt:lpstr>3_Office-teema</vt:lpstr>
      <vt:lpstr>Kooste: Tietoturva-  opintopiiri digiopastajille syksy 2024</vt:lpstr>
      <vt:lpstr>Materiaalin taustaa</vt:lpstr>
      <vt:lpstr>Opintopiirin sisältö</vt:lpstr>
      <vt:lpstr>PowerPoint-esitys</vt:lpstr>
      <vt:lpstr>Verkkohuijaukset – Nyt valppaana</vt:lpstr>
      <vt:lpstr>Huijaukset ja niiden tunnistaminen</vt:lpstr>
      <vt:lpstr>Digiopastajien vinkkejä: Huijausten tunnistaminen</vt:lpstr>
      <vt:lpstr>Toimenpiteitä huijausten estämiseksi</vt:lpstr>
      <vt:lpstr>Tekoälyhuijaukset</vt:lpstr>
      <vt:lpstr>Verkkokaupat ja  verkko-ostaminen</vt:lpstr>
      <vt:lpstr>Digiopastajien vinkkejä: Verkkokaupat ja verkko-ostaminen</vt:lpstr>
      <vt:lpstr>Verkkokaupat ja verkko-ostaminen</vt:lpstr>
      <vt:lpstr>Sähköinen tunnistautuminen </vt:lpstr>
      <vt:lpstr>PowerPoint-esitys</vt:lpstr>
      <vt:lpstr>PowerPoint-esitys</vt:lpstr>
      <vt:lpstr>Laitteiden ja omien tietojen suojaaminen</vt:lpstr>
      <vt:lpstr>Miten lisätä tietoturvaa</vt:lpstr>
      <vt:lpstr>Digiopastajien vinkkejä: Miten ottaa huijaukset puheeksi?  Mikä auttaa pelon kanssa?</vt:lpstr>
      <vt:lpstr>Vaaroista huolimatta</vt:lpstr>
      <vt:lpstr>Mediataitojen keskustelukortit:</vt:lpstr>
      <vt:lpstr>Linkkejä</vt:lpstr>
      <vt:lpstr>Linkkejä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Nina Ziessler</dc:creator>
  <cp:lastModifiedBy>Nina Ziessler</cp:lastModifiedBy>
  <cp:revision>29</cp:revision>
  <dcterms:created xsi:type="dcterms:W3CDTF">2024-02-05T10:44:33Z</dcterms:created>
  <dcterms:modified xsi:type="dcterms:W3CDTF">2025-03-07T13:03:11Z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0x010100F08D5B5447F7B64DBB8AF68AD4B62DFD</vt:lpwstr>
  </property>
  <property fmtid="{D5CDD505-2E9C-101B-9397-08002B2CF9AE}" pid="3" name="MediaServiceImageTags">
    <vt:lpwstr/>
  </property>
</Properties>
</file>