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3"/>
  </p:sldMasterIdLst>
  <p:sldIdLst>
    <p:sldId id="434" r:id="rId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788F963-2FC9-BF08-0D73-E8ADE344DFE4}" name="hanna.rantala@laurea.fi" initials="ha" userId="S::urn:spo:guest#hanna.rantala@laurea.fi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66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8/10/relationships/authors" Target="authors.xml"/><Relationship Id="rId4" Type="http://schemas.openxmlformats.org/officeDocument/2006/relationships/slide" Target="slides/slide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na Ziessler" userId="52ef9b09-7dc5-48dc-a6c9-3afafda37e46" providerId="ADAL" clId="{A8980C87-670C-4AE6-B45E-F9AB4650ACDA}"/>
    <pc:docChg chg="custSel delSld modSld">
      <pc:chgData name="Nina Ziessler" userId="52ef9b09-7dc5-48dc-a6c9-3afafda37e46" providerId="ADAL" clId="{A8980C87-670C-4AE6-B45E-F9AB4650ACDA}" dt="2022-12-22T12:00:17.710" v="73" actId="47"/>
      <pc:docMkLst>
        <pc:docMk/>
      </pc:docMkLst>
      <pc:sldChg chg="del">
        <pc:chgData name="Nina Ziessler" userId="52ef9b09-7dc5-48dc-a6c9-3afafda37e46" providerId="ADAL" clId="{A8980C87-670C-4AE6-B45E-F9AB4650ACDA}" dt="2022-12-22T11:55:02.527" v="0" actId="47"/>
        <pc:sldMkLst>
          <pc:docMk/>
          <pc:sldMk cId="3348369561" sldId="256"/>
        </pc:sldMkLst>
      </pc:sldChg>
      <pc:sldChg chg="del">
        <pc:chgData name="Nina Ziessler" userId="52ef9b09-7dc5-48dc-a6c9-3afafda37e46" providerId="ADAL" clId="{A8980C87-670C-4AE6-B45E-F9AB4650ACDA}" dt="2022-12-22T11:55:02.527" v="0" actId="47"/>
        <pc:sldMkLst>
          <pc:docMk/>
          <pc:sldMk cId="1061448160" sldId="279"/>
        </pc:sldMkLst>
      </pc:sldChg>
      <pc:sldChg chg="del">
        <pc:chgData name="Nina Ziessler" userId="52ef9b09-7dc5-48dc-a6c9-3afafda37e46" providerId="ADAL" clId="{A8980C87-670C-4AE6-B45E-F9AB4650ACDA}" dt="2022-12-22T11:55:02.527" v="0" actId="47"/>
        <pc:sldMkLst>
          <pc:docMk/>
          <pc:sldMk cId="1045999279" sldId="280"/>
        </pc:sldMkLst>
      </pc:sldChg>
      <pc:sldChg chg="del">
        <pc:chgData name="Nina Ziessler" userId="52ef9b09-7dc5-48dc-a6c9-3afafda37e46" providerId="ADAL" clId="{A8980C87-670C-4AE6-B45E-F9AB4650ACDA}" dt="2022-12-22T11:55:02.527" v="0" actId="47"/>
        <pc:sldMkLst>
          <pc:docMk/>
          <pc:sldMk cId="3695059217" sldId="282"/>
        </pc:sldMkLst>
      </pc:sldChg>
      <pc:sldChg chg="del">
        <pc:chgData name="Nina Ziessler" userId="52ef9b09-7dc5-48dc-a6c9-3afafda37e46" providerId="ADAL" clId="{A8980C87-670C-4AE6-B45E-F9AB4650ACDA}" dt="2022-12-22T11:55:37.138" v="1" actId="47"/>
        <pc:sldMkLst>
          <pc:docMk/>
          <pc:sldMk cId="2043503373" sldId="284"/>
        </pc:sldMkLst>
      </pc:sldChg>
      <pc:sldChg chg="modSp mod">
        <pc:chgData name="Nina Ziessler" userId="52ef9b09-7dc5-48dc-a6c9-3afafda37e46" providerId="ADAL" clId="{A8980C87-670C-4AE6-B45E-F9AB4650ACDA}" dt="2022-12-22T11:59:14.735" v="71" actId="948"/>
        <pc:sldMkLst>
          <pc:docMk/>
          <pc:sldMk cId="300820628" sldId="434"/>
        </pc:sldMkLst>
        <pc:spChg chg="mod">
          <ac:chgData name="Nina Ziessler" userId="52ef9b09-7dc5-48dc-a6c9-3afafda37e46" providerId="ADAL" clId="{A8980C87-670C-4AE6-B45E-F9AB4650ACDA}" dt="2022-12-22T11:59:14.735" v="71" actId="948"/>
          <ac:spMkLst>
            <pc:docMk/>
            <pc:sldMk cId="300820628" sldId="434"/>
            <ac:spMk id="3" creationId="{D5786575-69D7-511F-FB33-28D86FEDE6A4}"/>
          </ac:spMkLst>
        </pc:spChg>
      </pc:sldChg>
      <pc:sldChg chg="modSp del mod">
        <pc:chgData name="Nina Ziessler" userId="52ef9b09-7dc5-48dc-a6c9-3afafda37e46" providerId="ADAL" clId="{A8980C87-670C-4AE6-B45E-F9AB4650ACDA}" dt="2022-12-22T12:00:17.710" v="73" actId="47"/>
        <pc:sldMkLst>
          <pc:docMk/>
          <pc:sldMk cId="3324461799" sldId="435"/>
        </pc:sldMkLst>
        <pc:spChg chg="mod">
          <ac:chgData name="Nina Ziessler" userId="52ef9b09-7dc5-48dc-a6c9-3afafda37e46" providerId="ADAL" clId="{A8980C87-670C-4AE6-B45E-F9AB4650ACDA}" dt="2022-12-22T12:00:15.795" v="72" actId="6549"/>
          <ac:spMkLst>
            <pc:docMk/>
            <pc:sldMk cId="3324461799" sldId="435"/>
            <ac:spMk id="3" creationId="{B023C25F-B8DE-D3A2-A9BC-E1BC3BDB4D0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89EF60-14D5-8CE3-D81F-EB129D065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23C3AEC-F2D3-D751-6CAE-51C9D3242D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86AF082-27D0-0C0B-24F2-DACD1F915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BE2E-2451-4E76-BEFE-11907C0C638E}" type="datetimeFigureOut">
              <a:rPr lang="fi-FI" smtClean="0"/>
              <a:t>22.12.2022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C12349A-74AD-80DD-CDF6-3C345E9A1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8AE0EDD-1BB3-852B-F875-6C0D66574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943B-F4CD-41FA-9A8E-3785721C84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4158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53FDF9-7C67-E7E3-EBF1-1CDAC3A92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FA1E625-4AB8-5D0D-F81D-0F3C6E702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235A99D-B69F-648C-C5D8-DCE4411CF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BE2E-2451-4E76-BEFE-11907C0C638E}" type="datetimeFigureOut">
              <a:rPr lang="fi-FI" smtClean="0"/>
              <a:t>22.12.2022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B09F5E9-BF79-7A9D-02A2-FAF9B8863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140DD78-95BC-510A-A6F4-1F3A8FB4C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943B-F4CD-41FA-9A8E-3785721C84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71574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EEDFBE-0025-5F8A-3193-B6DBE62C9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76B413D-04A3-38FA-F535-84C8491E7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282228D-3F32-C6A6-64DC-5BD8F5F35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BE2E-2451-4E76-BEFE-11907C0C638E}" type="datetimeFigureOut">
              <a:rPr lang="fi-FI" smtClean="0"/>
              <a:t>22.12.2022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AD4DA39-D4E5-9A36-3F6D-5874CC52C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DB3DE71-E8A7-A2FB-B968-0DEA4CA6E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943B-F4CD-41FA-9A8E-3785721C84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738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266D27-9ABC-E5AD-F6AE-6A1B32292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383FC4-9F80-6A55-0124-A1ED62C107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423E6C4-A5D3-6918-6462-9BD946958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5D4171-EA14-4597-B0BD-B84C80622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BE2E-2451-4E76-BEFE-11907C0C638E}" type="datetimeFigureOut">
              <a:rPr lang="fi-FI" smtClean="0"/>
              <a:t>22.12.2022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B97ABC4-42E7-BC72-94FD-5F3CA9136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A282A1B-C6EA-3CA3-2645-AFB5F9F7E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943B-F4CD-41FA-9A8E-3785721C84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14960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99ECF3-3BFA-7813-91FA-92FC55994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BE33338-5ED3-E505-C8E5-4CEA01235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A3D0B4A-1F81-3183-7657-65A2A4A76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2DDDAA4-8ABD-9A4C-1D5A-7EB737F3C4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3959D7F7-D5A9-F637-DC94-2DD71ABC21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31F7238-57C6-010F-13A7-A47F25599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BE2E-2451-4E76-BEFE-11907C0C638E}" type="datetimeFigureOut">
              <a:rPr lang="fi-FI" smtClean="0"/>
              <a:t>22.12.2022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17BF798-1D90-A3DD-F7D8-3064C1707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167B1501-17EF-2E2F-62D8-8384CA9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943B-F4CD-41FA-9A8E-3785721C84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109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C93045-0431-FDF0-D67A-E4D55BE0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A0427E1-7BC5-DD2C-E9DE-72B9DB064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BE2E-2451-4E76-BEFE-11907C0C638E}" type="datetimeFigureOut">
              <a:rPr lang="fi-FI" smtClean="0"/>
              <a:t>22.12.2022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B2C187E-1201-7839-58A1-B8A8F26FD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D27B19B-153C-E134-8E5C-B1F89A91B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943B-F4CD-41FA-9A8E-3785721C84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9130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B109C71-FC5D-D077-D7DB-FA28BD51B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BE2E-2451-4E76-BEFE-11907C0C638E}" type="datetimeFigureOut">
              <a:rPr lang="fi-FI" smtClean="0"/>
              <a:t>22.12.2022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0F7E3CC-5020-BA6F-22D0-61A66802F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FE61609-0378-B6BF-0719-0F2F0B6CB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943B-F4CD-41FA-9A8E-3785721C84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2399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636940-3B91-670C-D570-A86C0BFC0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126A23F-ECB9-E5F9-8AAE-464B61C65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D69C21C-E606-8B60-DFBC-F7F70317FC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57C876A-BB8D-0190-B3A9-CB7172380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BE2E-2451-4E76-BEFE-11907C0C638E}" type="datetimeFigureOut">
              <a:rPr lang="fi-FI" smtClean="0"/>
              <a:t>22.12.2022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797F319-1349-5D6B-71B5-9D16FF2A2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A135D57-BC55-5810-937C-141C8E550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943B-F4CD-41FA-9A8E-3785721C84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4286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D04AB2-8858-5143-A3C2-64C3CA649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82134D3-81F6-6E45-2F1A-8C7DF205BF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879D757-6301-D4CB-A83C-488F2AA28A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A866E40-2468-C0A1-719B-F102D9ADF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BE2E-2451-4E76-BEFE-11907C0C638E}" type="datetimeFigureOut">
              <a:rPr lang="fi-FI" smtClean="0"/>
              <a:t>22.12.2022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5A9D30A-9320-2FD9-270E-7C87D5D1A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3BFCACF-00D3-BB62-8309-1ABC9D03B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943B-F4CD-41FA-9A8E-3785721C84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3791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348B3A7-8117-ABDC-E679-118B92CE9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85AA8F2-C77C-087E-5DA1-35E9BD9DF3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E94BC02-DBF5-EA2A-AEA8-43B07C419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BE2E-2451-4E76-BEFE-11907C0C638E}" type="datetimeFigureOut">
              <a:rPr lang="fi-FI" smtClean="0"/>
              <a:t>22.12.2022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61A147B-E731-C585-C2B0-14AC12401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91C74AE-BEC6-C6DE-9981-AAFBBB1CA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943B-F4CD-41FA-9A8E-3785721C84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6710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4A991380-C9BB-351E-24F8-3E47A0793D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021C06E-4186-952C-5D68-11D573DBE6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06EE51B-4DE6-9CE3-D8CD-BC0BCB1E2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4BE2E-2451-4E76-BEFE-11907C0C638E}" type="datetimeFigureOut">
              <a:rPr lang="fi-FI" smtClean="0"/>
              <a:t>22.12.2022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ABF289B-E653-63C0-CB1D-A37B73747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8D7597D-CFD0-F208-07EF-3416C5558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D943B-F4CD-41FA-9A8E-3785721C84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8903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BF08D6B-E993-B6CB-23CB-1A10FACB5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F95F414-78C2-D4A5-1E52-6A3C84B92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ACF0B3F-28B0-1B69-1739-97080F4842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4BE2E-2451-4E76-BEFE-11907C0C638E}" type="datetimeFigureOut">
              <a:rPr lang="fi-FI" smtClean="0"/>
              <a:t>22.12.2022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262EBEE-7F08-6661-5D1D-7EF1EF59D9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793DBC5-1E14-A854-7432-C468D6123F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D943B-F4CD-41FA-9A8E-3785721C84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837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seniorsurf.fi/digituen-symboli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6C475A-0F5B-4CCB-D201-66973B939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b="1" dirty="0">
                <a:latin typeface="Arial" panose="020B0604020202020204" pitchFamily="34" charset="0"/>
                <a:cs typeface="Arial" panose="020B0604020202020204" pitchFamily="34" charset="0"/>
              </a:rPr>
              <a:t>Digituen uusi symboli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5786575-69D7-511F-FB33-28D86FEDE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1773"/>
            <a:ext cx="7392822" cy="4711102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Viestii kansalaisille tarjottavasta digilaitteiden ja digipalveluiden käytön tuesta ja opastuksesta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Luotu vapaasti käytettäväksi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logona digituen mainoksessa, esityksessä tai nettisivuilla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kuvituskuvana digituesta kertovassa esityksessä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symbolina palvelukartalla, oppaassa tai opasteessa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jaa omat ideasi </a:t>
            </a:r>
            <a:r>
              <a:rPr lang="fi-FI" b="1" dirty="0">
                <a:latin typeface="Arial" panose="020B0604020202020204" pitchFamily="34" charset="0"/>
                <a:cs typeface="Arial" panose="020B0604020202020204" pitchFamily="34" charset="0"/>
              </a:rPr>
              <a:t>#digitukisymboli</a:t>
            </a:r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Lisätietoa ja ladattavat versiot </a:t>
            </a:r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https://seniorsurf.fi/digituen-symboli/</a:t>
            </a: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4" name="Suora yhdysviiva 3">
            <a:extLst>
              <a:ext uri="{FF2B5EF4-FFF2-40B4-BE49-F238E27FC236}">
                <a16:creationId xmlns:a16="http://schemas.microsoft.com/office/drawing/2014/main" id="{17E132F9-C73E-5389-AD70-04EDF3C7C507}"/>
              </a:ext>
            </a:extLst>
          </p:cNvPr>
          <p:cNvCxnSpPr>
            <a:cxnSpLocks/>
          </p:cNvCxnSpPr>
          <p:nvPr/>
        </p:nvCxnSpPr>
        <p:spPr>
          <a:xfrm>
            <a:off x="952527" y="1371001"/>
            <a:ext cx="10306023" cy="0"/>
          </a:xfrm>
          <a:prstGeom prst="line">
            <a:avLst/>
          </a:prstGeom>
          <a:ln w="28575">
            <a:solidFill>
              <a:srgbClr val="166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Kuva 6">
            <a:extLst>
              <a:ext uri="{FF2B5EF4-FFF2-40B4-BE49-F238E27FC236}">
                <a16:creationId xmlns:a16="http://schemas.microsoft.com/office/drawing/2014/main" id="{6A8E7414-6785-F52A-3254-8AEED22755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644" y="1371001"/>
            <a:ext cx="2879835" cy="2905721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86E10F4D-ED9D-D8A1-6731-843D2B61F4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483" y="4089819"/>
            <a:ext cx="2634156" cy="265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0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08D5B5447F7B64DBB8AF68AD4B62DFD" ma:contentTypeVersion="16" ma:contentTypeDescription="Luo uusi asiakirja." ma:contentTypeScope="" ma:versionID="f71557379bda3b36e3a5bdd63cd61cdf">
  <xsd:schema xmlns:xsd="http://www.w3.org/2001/XMLSchema" xmlns:xs="http://www.w3.org/2001/XMLSchema" xmlns:p="http://schemas.microsoft.com/office/2006/metadata/properties" xmlns:ns2="02ddf22a-210a-4c33-8576-817b91fcb790" xmlns:ns3="ceff707d-f623-493d-bac7-b56c0dfe17a9" targetNamespace="http://schemas.microsoft.com/office/2006/metadata/properties" ma:root="true" ma:fieldsID="0c26be7ac8df7c7159338c535c047985" ns2:_="" ns3:_="">
    <xsd:import namespace="02ddf22a-210a-4c33-8576-817b91fcb790"/>
    <xsd:import namespace="ceff707d-f623-493d-bac7-b56c0dfe17a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ddf22a-210a-4c33-8576-817b91fcb79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362324b-9413-4969-a123-44dde1e66ae2}" ma:internalName="TaxCatchAll" ma:showField="CatchAllData" ma:web="02ddf22a-210a-4c33-8576-817b91fcb7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f707d-f623-493d-bac7-b56c0dfe17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d0420d83-ea60-4e24-9aa7-9868891e3bb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1A6FF2F-3D19-47DA-A78F-6AF444075CAA}">
  <ds:schemaRefs>
    <ds:schemaRef ds:uri="02ddf22a-210a-4c33-8576-817b91fcb790"/>
    <ds:schemaRef ds:uri="ceff707d-f623-493d-bac7-b56c0dfe17a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86EFB96-0F25-4627-B5A3-B402604322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4500</TotalTime>
  <Words>50</Words>
  <Application>Microsoft Office PowerPoint</Application>
  <PresentationFormat>Laajakuva</PresentationFormat>
  <Paragraphs>9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Office-teema</vt:lpstr>
      <vt:lpstr>Digituen uusi symboli</vt:lpstr>
    </vt:vector>
  </TitlesOfParts>
  <Company>Kela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Digituen symboli</dc:title>
  <dc:creator>Närvä Tuula</dc:creator>
  <cp:lastModifiedBy>Nina Ziessler</cp:lastModifiedBy>
  <cp:revision>60</cp:revision>
  <dcterms:created xsi:type="dcterms:W3CDTF">2022-09-13T10:09:24Z</dcterms:created>
  <dcterms:modified xsi:type="dcterms:W3CDTF">2022-12-22T12:00:21Z</dcterms:modified>
</cp:coreProperties>
</file>